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C032883-687F-4AD3-9CAE-C38436D0FCE3}" type="datetimeFigureOut">
              <a:rPr lang="en-GB" smtClean="0"/>
              <a:t>17/09/2018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2297894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032883-687F-4AD3-9CAE-C38436D0FCE3}" type="datetimeFigureOut">
              <a:rPr lang="en-GB" smtClean="0"/>
              <a:t>17/09/2018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481671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032883-687F-4AD3-9CAE-C38436D0FCE3}" type="datetimeFigureOut">
              <a:rPr lang="en-GB" smtClean="0"/>
              <a:t>17/09/2018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386747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032883-687F-4AD3-9CAE-C38436D0FCE3}" type="datetimeFigureOut">
              <a:rPr lang="en-GB" smtClean="0"/>
              <a:t>17/09/2018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596894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32883-687F-4AD3-9CAE-C38436D0FCE3}" type="datetimeFigureOut">
              <a:rPr lang="en-GB" smtClean="0"/>
              <a:t>17/09/2018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146629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C032883-687F-4AD3-9CAE-C38436D0FCE3}" type="datetimeFigureOut">
              <a:rPr lang="en-GB" smtClean="0"/>
              <a:t>17/09/2018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273145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C032883-687F-4AD3-9CAE-C38436D0FCE3}" type="datetimeFigureOut">
              <a:rPr lang="en-GB" smtClean="0"/>
              <a:t>17/09/2018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129098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032883-687F-4AD3-9CAE-C38436D0FCE3}" type="datetimeFigureOut">
              <a:rPr lang="en-GB" smtClean="0"/>
              <a:t>17/09/2018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388578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32883-687F-4AD3-9CAE-C38436D0FCE3}" type="datetimeFigureOut">
              <a:rPr lang="en-GB" smtClean="0"/>
              <a:t>17/09/2018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380784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032883-687F-4AD3-9CAE-C38436D0FCE3}" type="datetimeFigureOut">
              <a:rPr lang="en-GB" smtClean="0"/>
              <a:t>17/09/2018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190410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032883-687F-4AD3-9CAE-C38436D0FCE3}" type="datetimeFigureOut">
              <a:rPr lang="en-GB" smtClean="0"/>
              <a:t>17/09/2018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9436DF-E4AD-441D-B72D-69E79BC9D00E}" type="slidenum">
              <a:rPr lang="en-GB" smtClean="0"/>
              <a:t>‹#›</a:t>
            </a:fld>
            <a:endParaRPr lang="en-GB"/>
          </a:p>
        </p:txBody>
      </p:sp>
    </p:spTree>
    <p:extLst>
      <p:ext uri="{BB962C8B-B14F-4D97-AF65-F5344CB8AC3E}">
        <p14:creationId xmlns:p14="http://schemas.microsoft.com/office/powerpoint/2010/main" val="210294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32883-687F-4AD3-9CAE-C38436D0FCE3}" type="datetimeFigureOut">
              <a:rPr lang="en-GB" smtClean="0"/>
              <a:t>17/09/2018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436DF-E4AD-441D-B72D-69E79BC9D00E}" type="slidenum">
              <a:rPr lang="en-GB" smtClean="0"/>
              <a:t>‹#›</a:t>
            </a:fld>
            <a:endParaRPr lang="en-GB"/>
          </a:p>
        </p:txBody>
      </p:sp>
    </p:spTree>
    <p:extLst>
      <p:ext uri="{BB962C8B-B14F-4D97-AF65-F5344CB8AC3E}">
        <p14:creationId xmlns:p14="http://schemas.microsoft.com/office/powerpoint/2010/main" val="1608154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Orwells</a:t>
            </a:r>
            <a:r>
              <a:rPr lang="en-GB" dirty="0" smtClean="0"/>
              <a:t> political views </a:t>
            </a:r>
            <a:endParaRPr lang="en-GB" dirty="0"/>
          </a:p>
        </p:txBody>
      </p:sp>
      <p:sp>
        <p:nvSpPr>
          <p:cNvPr id="3" name="Subtitle 2"/>
          <p:cNvSpPr>
            <a:spLocks noGrp="1"/>
          </p:cNvSpPr>
          <p:nvPr>
            <p:ph type="subTitle" idx="1"/>
          </p:nvPr>
        </p:nvSpPr>
        <p:spPr/>
        <p:txBody>
          <a:bodyPr/>
          <a:lstStyle/>
          <a:p>
            <a:r>
              <a:rPr lang="en-GB" dirty="0" err="1" smtClean="0"/>
              <a:t>astrid</a:t>
            </a:r>
            <a:endParaRPr lang="en-GB" dirty="0"/>
          </a:p>
        </p:txBody>
      </p:sp>
    </p:spTree>
    <p:extLst>
      <p:ext uri="{BB962C8B-B14F-4D97-AF65-F5344CB8AC3E}">
        <p14:creationId xmlns:p14="http://schemas.microsoft.com/office/powerpoint/2010/main" val="2714081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626" y="911225"/>
            <a:ext cx="11324573" cy="5539680"/>
          </a:xfrm>
        </p:spPr>
        <p:txBody>
          <a:bodyPr/>
          <a:lstStyle/>
          <a:p>
            <a:r>
              <a:rPr lang="en-GB" dirty="0" smtClean="0"/>
              <a:t>Orwell was a democratic socialist who dedicated 1984 to projecting his views against totalitarianism. </a:t>
            </a:r>
          </a:p>
          <a:p>
            <a:r>
              <a:rPr lang="en-GB" dirty="0" smtClean="0"/>
              <a:t>When Orwell went to fight in Spain against fascism he learned them difference between phony and real anti-fascism. </a:t>
            </a:r>
          </a:p>
          <a:p>
            <a:r>
              <a:rPr lang="en-GB" dirty="0" smtClean="0"/>
              <a:t>He criticised the labour party and how they weren’t dissimilar to the communist party run by Stalin. Both aim to improve the lives of the working class but underneath just want to attain power. </a:t>
            </a:r>
          </a:p>
          <a:p>
            <a:r>
              <a:rPr lang="en-GB" dirty="0" smtClean="0"/>
              <a:t>At the time of writing many believed socialism to be communism but he emphasized that this wasn’t the case. Socialism stood for equality, democracy and freedom. </a:t>
            </a:r>
          </a:p>
          <a:p>
            <a:r>
              <a:rPr lang="en-GB" dirty="0" smtClean="0"/>
              <a:t>Its evident from letters and articles at the time of Orwell's despair surrounding post war socialism. </a:t>
            </a:r>
          </a:p>
          <a:p>
            <a:endParaRPr lang="en-GB" dirty="0" smtClean="0"/>
          </a:p>
          <a:p>
            <a:endParaRPr lang="en-GB" dirty="0" smtClean="0"/>
          </a:p>
        </p:txBody>
      </p:sp>
    </p:spTree>
    <p:extLst>
      <p:ext uri="{BB962C8B-B14F-4D97-AF65-F5344CB8AC3E}">
        <p14:creationId xmlns:p14="http://schemas.microsoft.com/office/powerpoint/2010/main" val="2987242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120</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Orwells political views </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Orwells political views </dc:title>
  <dc:creator>Astrid I Blower (178027)</dc:creator>
  <cp:lastModifiedBy>Astrid I Blower (178027)</cp:lastModifiedBy>
  <cp:revision>2</cp:revision>
  <dcterms:created xsi:type="dcterms:W3CDTF">2018-09-17T11:57:29Z</dcterms:created>
  <dcterms:modified xsi:type="dcterms:W3CDTF">2018-09-17T12:10:21Z</dcterms:modified>
</cp:coreProperties>
</file>