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4371" y="1382233"/>
            <a:ext cx="8842359" cy="2127730"/>
          </a:xfrm>
        </p:spPr>
        <p:txBody>
          <a:bodyPr>
            <a:normAutofit/>
          </a:bodyPr>
          <a:lstStyle/>
          <a:p>
            <a:r>
              <a:rPr lang="en-GB" sz="2400" dirty="0" smtClean="0">
                <a:solidFill>
                  <a:srgbClr val="FF0000"/>
                </a:solidFill>
              </a:rPr>
              <a:t>Why be happy when you can be normal </a:t>
            </a:r>
            <a:br>
              <a:rPr lang="en-GB" sz="2400" dirty="0" smtClean="0">
                <a:solidFill>
                  <a:srgbClr val="FF0000"/>
                </a:solidFill>
              </a:rPr>
            </a:br>
            <a:r>
              <a:rPr lang="en-GB" sz="2400" dirty="0">
                <a:solidFill>
                  <a:srgbClr val="FF0000"/>
                </a:solidFill>
              </a:rPr>
              <a:t/>
            </a:r>
            <a:br>
              <a:rPr lang="en-GB" sz="2400" dirty="0">
                <a:solidFill>
                  <a:srgbClr val="FF0000"/>
                </a:solidFill>
              </a:rPr>
            </a:br>
            <a:r>
              <a:rPr lang="en-GB" sz="2400" dirty="0" smtClean="0">
                <a:solidFill>
                  <a:srgbClr val="FF0000"/>
                </a:solidFill>
              </a:rPr>
              <a:t/>
            </a:r>
            <a:br>
              <a:rPr lang="en-GB" sz="2400" dirty="0" smtClean="0">
                <a:solidFill>
                  <a:srgbClr val="FF0000"/>
                </a:solidFill>
              </a:rPr>
            </a:br>
            <a:r>
              <a:rPr lang="en-GB" sz="2400" dirty="0">
                <a:solidFill>
                  <a:srgbClr val="FF0000"/>
                </a:solidFill>
              </a:rPr>
              <a:t/>
            </a:r>
            <a:br>
              <a:rPr lang="en-GB" sz="2400" dirty="0">
                <a:solidFill>
                  <a:srgbClr val="FF0000"/>
                </a:solidFill>
              </a:rPr>
            </a:br>
            <a:r>
              <a:rPr lang="en-GB" sz="2400" dirty="0" smtClean="0">
                <a:solidFill>
                  <a:srgbClr val="FF0000"/>
                </a:solidFill>
              </a:rPr>
              <a:t/>
            </a:r>
            <a:br>
              <a:rPr lang="en-GB" sz="2400" dirty="0" smtClean="0">
                <a:solidFill>
                  <a:srgbClr val="FF0000"/>
                </a:solidFill>
              </a:rPr>
            </a:br>
            <a:r>
              <a:rPr lang="en-GB" sz="2400" dirty="0" smtClean="0">
                <a:solidFill>
                  <a:srgbClr val="FF0000"/>
                </a:solidFill>
              </a:rPr>
              <a:t>Jeanette </a:t>
            </a:r>
            <a:r>
              <a:rPr lang="en-GB" sz="2400" dirty="0" err="1" smtClean="0">
                <a:solidFill>
                  <a:srgbClr val="FF0000"/>
                </a:solidFill>
              </a:rPr>
              <a:t>winterson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GROUP WORK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CHAPTER PRESENTATIONS</a:t>
            </a:r>
          </a:p>
          <a:p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69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In groups of three or four you will BE allocated a chapter from the autobiography that you will be working on together.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ULTIMATELY  YOU WILL PRESENT YOUR CHAPTER TO THE GROUP IN THE FORM OF A THREE SLIDE POWERPOINT TRYING TO REPLICATE SOME OF THE </a:t>
            </a:r>
            <a:r>
              <a:rPr lang="en-GB" sz="2400" dirty="0" smtClean="0">
                <a:solidFill>
                  <a:srgbClr val="FF0000"/>
                </a:solidFill>
              </a:rPr>
              <a:t>LANGUAGE</a:t>
            </a:r>
            <a:r>
              <a:rPr lang="en-GB" sz="2400" dirty="0" smtClean="0"/>
              <a:t> AND </a:t>
            </a:r>
            <a:r>
              <a:rPr lang="en-GB" sz="2400" dirty="0" smtClean="0">
                <a:solidFill>
                  <a:srgbClr val="FF0000"/>
                </a:solidFill>
              </a:rPr>
              <a:t>CONTEXTUAL FEATURES </a:t>
            </a:r>
            <a:r>
              <a:rPr lang="en-GB" sz="2400" dirty="0" smtClean="0"/>
              <a:t>WE HAVE DISCUSSED PREVIOUSLY.  </a:t>
            </a:r>
          </a:p>
          <a:p>
            <a:r>
              <a:rPr lang="en-GB" sz="2400" dirty="0" smtClean="0"/>
              <a:t>YOUR THREE SLIDES SHOULD BE ORGANISED AS FOLLOWS:</a:t>
            </a:r>
          </a:p>
          <a:p>
            <a:endParaRPr lang="en-GB" sz="2400" dirty="0"/>
          </a:p>
          <a:p>
            <a:endParaRPr lang="en-GB" sz="2400" dirty="0" smtClean="0"/>
          </a:p>
          <a:p>
            <a:endParaRPr lang="en-GB" sz="2400" dirty="0"/>
          </a:p>
          <a:p>
            <a:endParaRPr lang="en-GB" sz="2400" dirty="0" smtClean="0"/>
          </a:p>
          <a:p>
            <a:endParaRPr lang="en-GB" sz="2400" dirty="0"/>
          </a:p>
          <a:p>
            <a:endParaRPr lang="en-GB" sz="2400" dirty="0" smtClean="0"/>
          </a:p>
          <a:p>
            <a:endParaRPr lang="en-GB" sz="2400" dirty="0"/>
          </a:p>
          <a:p>
            <a:endParaRPr lang="en-GB" sz="2400" dirty="0" smtClean="0"/>
          </a:p>
          <a:p>
            <a:endParaRPr lang="en-GB" sz="2400" dirty="0" smtClean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985919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 smtClean="0"/>
              <a:t/>
            </a:r>
            <a:br>
              <a:rPr lang="en-GB" sz="2400" dirty="0" smtClean="0"/>
            </a:b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27591"/>
            <a:ext cx="10353762" cy="5663609"/>
          </a:xfrm>
        </p:spPr>
        <p:txBody>
          <a:bodyPr>
            <a:normAutofit fontScale="92500" lnSpcReduction="10000"/>
          </a:bodyPr>
          <a:lstStyle/>
          <a:p>
            <a:endParaRPr lang="en-GB" sz="2400" dirty="0"/>
          </a:p>
          <a:p>
            <a:r>
              <a:rPr lang="en-GB" sz="2400" dirty="0" smtClean="0">
                <a:solidFill>
                  <a:srgbClr val="FF0000"/>
                </a:solidFill>
              </a:rPr>
              <a:t>SLIDE 1</a:t>
            </a:r>
            <a:r>
              <a:rPr lang="en-GB" sz="2400" dirty="0" smtClean="0"/>
              <a:t>: GIVE AN OVERVIEW OF YOUR CHAPTER; THE BASIC EVENTS THAT OCCUR WITHIN THE CHAPTER</a:t>
            </a:r>
          </a:p>
          <a:p>
            <a:r>
              <a:rPr lang="en-GB" sz="2400" dirty="0" smtClean="0">
                <a:solidFill>
                  <a:srgbClr val="FF0000"/>
                </a:solidFill>
              </a:rPr>
              <a:t>SLIDE2:</a:t>
            </a:r>
            <a:r>
              <a:rPr lang="en-GB" sz="2400" dirty="0" smtClean="0"/>
              <a:t>  HIGHLIGHT FIVE INTERESTING LITERARY OR LINGUISTIC FEATURES; ANALYSE EACH POINT FOR THE EFFECTS UPON THE READER; ENSURE YOU SUPPORT EACH POINT WITH EVIDENCE (preferably two short quotations) WITH ACCOMPANYING PAGE NUMBERS</a:t>
            </a:r>
          </a:p>
          <a:p>
            <a:r>
              <a:rPr lang="en-GB" sz="2400" dirty="0" smtClean="0">
                <a:solidFill>
                  <a:srgbClr val="FF0000"/>
                </a:solidFill>
              </a:rPr>
              <a:t>SLIDE 3</a:t>
            </a:r>
            <a:r>
              <a:rPr lang="en-GB" sz="2400" dirty="0" smtClean="0"/>
              <a:t>: FIND THREE SECTIONS OF YOUR CHAPTER THAT YOU CAN LINK TO THE </a:t>
            </a:r>
            <a:r>
              <a:rPr lang="en-GB" sz="2400" dirty="0" smtClean="0">
                <a:solidFill>
                  <a:srgbClr val="FF0000"/>
                </a:solidFill>
              </a:rPr>
              <a:t>GENRE OF AUTOBIOGRAPHY </a:t>
            </a:r>
            <a:r>
              <a:rPr lang="en-GB" sz="2400" dirty="0" smtClean="0"/>
              <a:t>(how can we see some of the difficulties of memory and reliability, for example?) ; THE </a:t>
            </a:r>
            <a:r>
              <a:rPr lang="en-GB" sz="2400" dirty="0" smtClean="0">
                <a:solidFill>
                  <a:srgbClr val="FF0000"/>
                </a:solidFill>
              </a:rPr>
              <a:t>PURPOSE</a:t>
            </a:r>
            <a:r>
              <a:rPr lang="en-GB" sz="2400" dirty="0" smtClean="0"/>
              <a:t> OF THE TEXT (primary purpose is clearly entertainment but does Winterson have other intentions, also?) ; </a:t>
            </a:r>
            <a:r>
              <a:rPr lang="en-GB" sz="2400" dirty="0" smtClean="0">
                <a:solidFill>
                  <a:srgbClr val="FF0000"/>
                </a:solidFill>
              </a:rPr>
              <a:t>AUDIENCE</a:t>
            </a:r>
            <a:r>
              <a:rPr lang="en-GB" sz="2400" dirty="0" smtClean="0"/>
              <a:t> (what assumptions does Winterson make re her audience?)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55426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28</TotalTime>
  <Words>199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Bookman Old Style</vt:lpstr>
      <vt:lpstr>Rockwell</vt:lpstr>
      <vt:lpstr>Damask</vt:lpstr>
      <vt:lpstr>Why be happy when you can be normal      Jeanette winterson</vt:lpstr>
      <vt:lpstr>In groups of three or four you will BE allocated a chapter from the autobiography that you will be working on together.</vt:lpstr>
      <vt:lpstr>     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be happy when you can be normal      Jeanette winterson</dc:title>
  <dc:creator>Jennifer Baldwin</dc:creator>
  <cp:lastModifiedBy>David Deeming</cp:lastModifiedBy>
  <cp:revision>7</cp:revision>
  <dcterms:created xsi:type="dcterms:W3CDTF">2017-09-22T10:33:20Z</dcterms:created>
  <dcterms:modified xsi:type="dcterms:W3CDTF">2017-09-22T12:03:14Z</dcterms:modified>
</cp:coreProperties>
</file>