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Blake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Stylistic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64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Classes:  Open and Closed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Open class (or content) words:</a:t>
            </a:r>
          </a:p>
          <a:p>
            <a:r>
              <a:rPr lang="en-GB" dirty="0" smtClean="0"/>
              <a:t>Nouns, main verbs, adjectives, most adverbs</a:t>
            </a:r>
          </a:p>
          <a:p>
            <a:endParaRPr lang="en-GB" dirty="0"/>
          </a:p>
          <a:p>
            <a:r>
              <a:rPr lang="en-GB" b="1" dirty="0" smtClean="0"/>
              <a:t>Closed class (or function) words:</a:t>
            </a:r>
          </a:p>
          <a:p>
            <a:r>
              <a:rPr lang="en-GB" dirty="0" smtClean="0"/>
              <a:t>Prepositions, conjunctions, determiners and pronouns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7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“London”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5839"/>
              </p:ext>
            </p:extLst>
          </p:nvPr>
        </p:nvGraphicFramePr>
        <p:xfrm>
          <a:off x="1545336" y="1831086"/>
          <a:ext cx="960120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80"/>
                <a:gridCol w="1512000"/>
                <a:gridCol w="1421280"/>
                <a:gridCol w="1663200"/>
                <a:gridCol w="1663200"/>
                <a:gridCol w="244944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Open word classes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 word classes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Line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Main verbs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Nouns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Adverbs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Adjectives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Prepositions, conjunctions, determiners and pronouns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street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Charter’d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I,</a:t>
                      </a:r>
                      <a:r>
                        <a:rPr lang="en-GB" baseline="0" dirty="0" smtClean="0"/>
                        <a:t> thro’, each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 flow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Thames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Charter’d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Where, the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And, in, every, 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Marks, marks, woe, weakness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Of, of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0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Tabulate the poem you have been allocated.</a:t>
            </a:r>
          </a:p>
          <a:p>
            <a:r>
              <a:rPr lang="en-GB" dirty="0" smtClean="0"/>
              <a:t>Look at the data, and make a note of four or five findings – things you have noticed about the language.   </a:t>
            </a:r>
          </a:p>
          <a:p>
            <a:r>
              <a:rPr lang="en-GB" dirty="0" smtClean="0"/>
              <a:t>What is the significance of your findings?</a:t>
            </a:r>
          </a:p>
          <a:p>
            <a:endParaRPr lang="en-GB" dirty="0"/>
          </a:p>
          <a:p>
            <a:r>
              <a:rPr lang="en-GB" dirty="0" smtClean="0"/>
              <a:t>How does the language help to create the meaning of the poem?  </a:t>
            </a:r>
          </a:p>
          <a:p>
            <a:endParaRPr lang="en-GB" dirty="0"/>
          </a:p>
          <a:p>
            <a:r>
              <a:rPr lang="en-GB" dirty="0" smtClean="0"/>
              <a:t>Present your findings and analysis to the class.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266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138</TotalTime>
  <Words>165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Blake</vt:lpstr>
      <vt:lpstr>Word Classes:  Open and Closed</vt:lpstr>
      <vt:lpstr>“London”</vt:lpstr>
      <vt:lpstr>Your 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Blake</dc:title>
  <dc:creator>Juliet Harrison</dc:creator>
  <cp:lastModifiedBy>David Deeming</cp:lastModifiedBy>
  <cp:revision>4</cp:revision>
  <dcterms:created xsi:type="dcterms:W3CDTF">2017-01-18T11:19:58Z</dcterms:created>
  <dcterms:modified xsi:type="dcterms:W3CDTF">2017-01-18T13:48:16Z</dcterms:modified>
</cp:coreProperties>
</file>