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1/4/2017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symbolism</a:t>
            </a:r>
            <a:endParaRPr lang="en-GB" dirty="0"/>
          </a:p>
        </p:txBody>
      </p:sp>
      <p:sp>
        <p:nvSpPr>
          <p:cNvPr id="3" name="Subtitle 2"/>
          <p:cNvSpPr>
            <a:spLocks noGrp="1"/>
          </p:cNvSpPr>
          <p:nvPr>
            <p:ph type="subTitle" idx="1"/>
          </p:nvPr>
        </p:nvSpPr>
        <p:spPr/>
        <p:txBody>
          <a:bodyPr/>
          <a:lstStyle/>
          <a:p>
            <a:r>
              <a:rPr lang="en-GB" dirty="0" smtClean="0"/>
              <a:t>Nicole and Naomi</a:t>
            </a:r>
            <a:endParaRPr lang="en-GB" dirty="0"/>
          </a:p>
        </p:txBody>
      </p:sp>
    </p:spTree>
    <p:extLst>
      <p:ext uri="{BB962C8B-B14F-4D97-AF65-F5344CB8AC3E}">
        <p14:creationId xmlns:p14="http://schemas.microsoft.com/office/powerpoint/2010/main" val="230715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“rising smoke”</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Symbolises prosperity </a:t>
            </a:r>
          </a:p>
          <a:p>
            <a:pPr>
              <a:buFont typeface="Arial" panose="020B0604020202020204" pitchFamily="34" charset="0"/>
              <a:buChar char="•"/>
            </a:pPr>
            <a:r>
              <a:rPr lang="en-GB" dirty="0" smtClean="0"/>
              <a:t>Suggests that the valley </a:t>
            </a:r>
            <a:r>
              <a:rPr lang="en-GB" dirty="0"/>
              <a:t>o</a:t>
            </a:r>
            <a:r>
              <a:rPr lang="en-GB" dirty="0" smtClean="0"/>
              <a:t>f ashes is attempting to prosper</a:t>
            </a:r>
          </a:p>
          <a:p>
            <a:pPr>
              <a:buFont typeface="Arial" panose="020B0604020202020204" pitchFamily="34" charset="0"/>
              <a:buChar char="•"/>
            </a:pPr>
            <a:r>
              <a:rPr lang="en-GB" dirty="0" smtClean="0"/>
              <a:t>Factories </a:t>
            </a:r>
          </a:p>
          <a:p>
            <a:pPr>
              <a:buFont typeface="Arial" panose="020B0604020202020204" pitchFamily="34" charset="0"/>
              <a:buChar char="•"/>
            </a:pPr>
            <a:r>
              <a:rPr lang="en-GB" dirty="0" smtClean="0"/>
              <a:t>Industrialisation</a:t>
            </a:r>
          </a:p>
          <a:p>
            <a:pPr>
              <a:buFont typeface="Arial" panose="020B0604020202020204" pitchFamily="34" charset="0"/>
              <a:buChar char="•"/>
            </a:pPr>
            <a:r>
              <a:rPr lang="en-GB" dirty="0" smtClean="0"/>
              <a:t>Destruction of nature  </a:t>
            </a:r>
          </a:p>
          <a:p>
            <a:pPr>
              <a:buFont typeface="Arial" panose="020B0604020202020204" pitchFamily="34" charset="0"/>
              <a:buChar char="•"/>
            </a:pPr>
            <a:endParaRPr lang="en-GB" dirty="0" smtClean="0"/>
          </a:p>
        </p:txBody>
      </p:sp>
    </p:spTree>
    <p:extLst>
      <p:ext uri="{BB962C8B-B14F-4D97-AF65-F5344CB8AC3E}">
        <p14:creationId xmlns:p14="http://schemas.microsoft.com/office/powerpoint/2010/main" val="414276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“ashes”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a:t>
            </a:r>
            <a:r>
              <a:rPr lang="en-GB" dirty="0" smtClean="0"/>
              <a:t>eath</a:t>
            </a:r>
          </a:p>
          <a:p>
            <a:pPr>
              <a:buFont typeface="Arial" panose="020B0604020202020204" pitchFamily="34" charset="0"/>
              <a:buChar char="•"/>
            </a:pPr>
            <a:r>
              <a:rPr lang="en-GB" dirty="0" smtClean="0"/>
              <a:t>Loss of hope</a:t>
            </a:r>
          </a:p>
          <a:p>
            <a:pPr>
              <a:buFont typeface="Arial" panose="020B0604020202020204" pitchFamily="34" charset="0"/>
              <a:buChar char="•"/>
            </a:pPr>
            <a:r>
              <a:rPr lang="en-GB" dirty="0" smtClean="0"/>
              <a:t>Barren</a:t>
            </a:r>
          </a:p>
          <a:p>
            <a:pPr>
              <a:buFont typeface="Arial" panose="020B0604020202020204" pitchFamily="34" charset="0"/>
              <a:buChar char="•"/>
            </a:pPr>
            <a:r>
              <a:rPr lang="en-GB" dirty="0" smtClean="0"/>
              <a:t>Grey</a:t>
            </a:r>
          </a:p>
          <a:p>
            <a:pPr lvl="1">
              <a:buFont typeface="Arial" panose="020B0604020202020204" pitchFamily="34" charset="0"/>
              <a:buChar char="•"/>
            </a:pPr>
            <a:r>
              <a:rPr lang="en-GB" dirty="0" smtClean="0"/>
              <a:t>Dull</a:t>
            </a:r>
          </a:p>
          <a:p>
            <a:pPr lvl="1">
              <a:buFont typeface="Arial" panose="020B0604020202020204" pitchFamily="34" charset="0"/>
              <a:buChar char="•"/>
            </a:pPr>
            <a:r>
              <a:rPr lang="en-GB" dirty="0" smtClean="0"/>
              <a:t>Lifeless</a:t>
            </a:r>
          </a:p>
          <a:p>
            <a:pPr lvl="1">
              <a:buFont typeface="Arial" panose="020B0604020202020204" pitchFamily="34" charset="0"/>
              <a:buChar char="•"/>
            </a:pPr>
            <a:r>
              <a:rPr lang="en-GB" dirty="0" smtClean="0"/>
              <a:t>Bleak</a:t>
            </a:r>
          </a:p>
          <a:p>
            <a:pPr lvl="1">
              <a:buFont typeface="Arial" panose="020B0604020202020204" pitchFamily="34" charset="0"/>
              <a:buChar char="•"/>
            </a:pPr>
            <a:r>
              <a:rPr lang="en-GB" dirty="0" smtClean="0"/>
              <a:t>Brutal</a:t>
            </a:r>
          </a:p>
          <a:p>
            <a:pPr lvl="2">
              <a:buFont typeface="Arial" panose="020B0604020202020204" pitchFamily="34" charset="0"/>
              <a:buChar char="•"/>
            </a:pPr>
            <a:r>
              <a:rPr lang="en-GB" dirty="0" smtClean="0"/>
              <a:t>Addresses the brutal effects of the economic boom for the people living in lower classes.</a:t>
            </a:r>
          </a:p>
          <a:p>
            <a:pPr lvl="1">
              <a:buFont typeface="Arial" panose="020B0604020202020204" pitchFamily="34" charset="0"/>
              <a:buChar char="•"/>
            </a:pPr>
            <a:endParaRPr lang="en-GB" dirty="0" smtClean="0"/>
          </a:p>
          <a:p>
            <a:pPr>
              <a:buFont typeface="Arial" panose="020B0604020202020204" pitchFamily="34" charset="0"/>
              <a:buChar char="•"/>
            </a:pPr>
            <a:endParaRPr lang="en-GB" dirty="0" smtClean="0"/>
          </a:p>
          <a:p>
            <a:pPr>
              <a:buFont typeface="Arial" panose="020B0604020202020204" pitchFamily="34" charset="0"/>
              <a:buChar char="•"/>
            </a:pPr>
            <a:endParaRPr lang="en-GB" dirty="0"/>
          </a:p>
        </p:txBody>
      </p:sp>
    </p:spTree>
    <p:extLst>
      <p:ext uri="{BB962C8B-B14F-4D97-AF65-F5344CB8AC3E}">
        <p14:creationId xmlns:p14="http://schemas.microsoft.com/office/powerpoint/2010/main" val="90263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Valley of ashes</a:t>
            </a:r>
            <a:endParaRPr lang="en-GB" dirty="0"/>
          </a:p>
        </p:txBody>
      </p:sp>
      <p:sp>
        <p:nvSpPr>
          <p:cNvPr id="3" name="Content Placeholder 2"/>
          <p:cNvSpPr>
            <a:spLocks noGrp="1"/>
          </p:cNvSpPr>
          <p:nvPr>
            <p:ph idx="1"/>
          </p:nvPr>
        </p:nvSpPr>
        <p:spPr/>
        <p:txBody>
          <a:bodyPr/>
          <a:lstStyle/>
          <a:p>
            <a:r>
              <a:rPr lang="en-GB" dirty="0" smtClean="0"/>
              <a:t>“Rising smoke” and “ashes” creates a juxtaposition in the text as “rising smoke” has connotations with prosperity and hope, mean while “ashes” has connotations with bleakness and hopelessness.</a:t>
            </a:r>
          </a:p>
          <a:p>
            <a:r>
              <a:rPr lang="en-GB" dirty="0" smtClean="0"/>
              <a:t>The Valley of ashes is attempting to mimic the prosperity of New York and other cities, however due to circumstances being so harsh, it becomes clear that their attempts are futile as they are trying to build something out of nothing.</a:t>
            </a:r>
            <a:endParaRPr lang="en-GB" dirty="0"/>
          </a:p>
        </p:txBody>
      </p:sp>
    </p:spTree>
    <p:extLst>
      <p:ext uri="{BB962C8B-B14F-4D97-AF65-F5344CB8AC3E}">
        <p14:creationId xmlns:p14="http://schemas.microsoft.com/office/powerpoint/2010/main" val="377492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cheerful red and white colonial mansion”- </a:t>
            </a:r>
            <a:r>
              <a:rPr lang="en-GB" dirty="0" err="1" smtClean="0"/>
              <a:t>Buchanans</a:t>
            </a:r>
            <a:r>
              <a:rPr lang="en-GB" dirty="0" smtClean="0"/>
              <a:t> Mansion</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“red and white”</a:t>
            </a:r>
          </a:p>
          <a:p>
            <a:pPr lvl="1">
              <a:buFont typeface="Arial" panose="020B0604020202020204" pitchFamily="34" charset="0"/>
              <a:buChar char="•"/>
            </a:pPr>
            <a:r>
              <a:rPr lang="en-GB" dirty="0" smtClean="0"/>
              <a:t>Symbolises ancestry </a:t>
            </a:r>
          </a:p>
          <a:p>
            <a:pPr lvl="1">
              <a:buFont typeface="Arial" panose="020B0604020202020204" pitchFamily="34" charset="0"/>
              <a:buChar char="•"/>
            </a:pPr>
            <a:r>
              <a:rPr lang="en-GB" dirty="0" smtClean="0"/>
              <a:t>Wine</a:t>
            </a:r>
          </a:p>
          <a:p>
            <a:pPr lvl="2">
              <a:buFont typeface="Arial" panose="020B0604020202020204" pitchFamily="34" charset="0"/>
              <a:buChar char="•"/>
            </a:pPr>
            <a:r>
              <a:rPr lang="en-GB" dirty="0" smtClean="0"/>
              <a:t>Decadence</a:t>
            </a:r>
          </a:p>
          <a:p>
            <a:pPr>
              <a:buFont typeface="Arial" panose="020B0604020202020204" pitchFamily="34" charset="0"/>
              <a:buChar char="•"/>
            </a:pPr>
            <a:r>
              <a:rPr lang="en-GB" dirty="0" smtClean="0"/>
              <a:t>Colonial</a:t>
            </a:r>
          </a:p>
          <a:p>
            <a:pPr lvl="1">
              <a:buFont typeface="Arial" panose="020B0604020202020204" pitchFamily="34" charset="0"/>
              <a:buChar char="•"/>
            </a:pPr>
            <a:r>
              <a:rPr lang="en-GB" dirty="0" smtClean="0"/>
              <a:t>History</a:t>
            </a:r>
          </a:p>
          <a:p>
            <a:pPr lvl="1">
              <a:buFont typeface="Arial" panose="020B0604020202020204" pitchFamily="34" charset="0"/>
              <a:buChar char="•"/>
            </a:pPr>
            <a:r>
              <a:rPr lang="en-GB" dirty="0" smtClean="0"/>
              <a:t>Traditional</a:t>
            </a:r>
          </a:p>
          <a:p>
            <a:pPr lvl="2">
              <a:buFont typeface="Arial" panose="020B0604020202020204" pitchFamily="34" charset="0"/>
              <a:buChar char="•"/>
            </a:pPr>
            <a:r>
              <a:rPr lang="en-GB" dirty="0" smtClean="0"/>
              <a:t>Expense</a:t>
            </a:r>
          </a:p>
          <a:p>
            <a:pPr>
              <a:buFont typeface="Arial" panose="020B0604020202020204" pitchFamily="34" charset="0"/>
              <a:buChar char="•"/>
            </a:pPr>
            <a:r>
              <a:rPr lang="en-GB" dirty="0" smtClean="0"/>
              <a:t>Cheerful</a:t>
            </a:r>
          </a:p>
          <a:p>
            <a:pPr lvl="1">
              <a:buFont typeface="Arial" panose="020B0604020202020204" pitchFamily="34" charset="0"/>
              <a:buChar char="•"/>
            </a:pPr>
            <a:r>
              <a:rPr lang="en-GB" dirty="0" smtClean="0"/>
              <a:t>Mask- a front to hide reality, which is made possible due to their wealth</a:t>
            </a:r>
          </a:p>
          <a:p>
            <a:pPr>
              <a:buFont typeface="Arial" panose="020B0604020202020204" pitchFamily="34" charset="0"/>
              <a:buChar char="•"/>
            </a:pPr>
            <a:r>
              <a:rPr lang="en-GB" dirty="0" smtClean="0"/>
              <a:t>OLD MONEY</a:t>
            </a:r>
          </a:p>
          <a:p>
            <a:pPr lvl="2">
              <a:buFont typeface="Arial" panose="020B0604020202020204" pitchFamily="34" charset="0"/>
              <a:buChar char="•"/>
            </a:pPr>
            <a:endParaRPr lang="en-GB" dirty="0"/>
          </a:p>
          <a:p>
            <a:pPr>
              <a:buFont typeface="Arial" panose="020B0604020202020204" pitchFamily="34" charset="0"/>
              <a:buChar char="•"/>
            </a:pPr>
            <a:endParaRPr lang="en-GB" dirty="0" smtClean="0"/>
          </a:p>
          <a:p>
            <a:pPr marL="128016" lvl="1" indent="0">
              <a:buNone/>
            </a:pPr>
            <a:endParaRPr lang="en-GB" dirty="0" smtClean="0"/>
          </a:p>
        </p:txBody>
      </p:sp>
    </p:spTree>
    <p:extLst>
      <p:ext uri="{BB962C8B-B14F-4D97-AF65-F5344CB8AC3E}">
        <p14:creationId xmlns:p14="http://schemas.microsoft.com/office/powerpoint/2010/main" val="1589546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 beard of raw Ivy”- Gatsby's House</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Veil disguising </a:t>
            </a:r>
            <a:r>
              <a:rPr lang="en-GB" dirty="0" smtClean="0"/>
              <a:t>the fact that he is new money</a:t>
            </a:r>
          </a:p>
          <a:p>
            <a:pPr>
              <a:buFont typeface="Arial" panose="020B0604020202020204" pitchFamily="34" charset="0"/>
              <a:buChar char="•"/>
            </a:pPr>
            <a:r>
              <a:rPr lang="en-GB" dirty="0" smtClean="0"/>
              <a:t>House symbolises NEW MONEY</a:t>
            </a:r>
            <a:endParaRPr lang="en-GB" dirty="0" smtClean="0"/>
          </a:p>
          <a:p>
            <a:pPr>
              <a:buFont typeface="Arial" panose="020B0604020202020204" pitchFamily="34" charset="0"/>
              <a:buChar char="•"/>
            </a:pPr>
            <a:endParaRPr lang="en-GB" dirty="0"/>
          </a:p>
        </p:txBody>
      </p:sp>
    </p:spTree>
    <p:extLst>
      <p:ext uri="{BB962C8B-B14F-4D97-AF65-F5344CB8AC3E}">
        <p14:creationId xmlns:p14="http://schemas.microsoft.com/office/powerpoint/2010/main" val="2331573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39</TotalTime>
  <Words>203</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Tw Cen MT</vt:lpstr>
      <vt:lpstr>Tw Cen MT Condensed</vt:lpstr>
      <vt:lpstr>Wingdings 3</vt:lpstr>
      <vt:lpstr>Integral</vt:lpstr>
      <vt:lpstr>symbolism</vt:lpstr>
      <vt:lpstr>“rising smoke”</vt:lpstr>
      <vt:lpstr>“ashes”</vt:lpstr>
      <vt:lpstr>Valley of ashes</vt:lpstr>
      <vt:lpstr>“a cheerful red and white colonial mansion”- Buchanans Mansion</vt:lpstr>
      <vt:lpstr>“”thin beard of raw Ivy”- Gatsby's House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symbolism</dc:title>
  <dc:creator>Nicole A Taylor (166155)</dc:creator>
  <cp:lastModifiedBy>Nicole A Taylor (166155)</cp:lastModifiedBy>
  <cp:revision>6</cp:revision>
  <dcterms:created xsi:type="dcterms:W3CDTF">2017-01-03T15:34:13Z</dcterms:created>
  <dcterms:modified xsi:type="dcterms:W3CDTF">2017-01-04T12:25:31Z</dcterms:modified>
</cp:coreProperties>
</file>