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04776-63F1-4C58-A756-BDB39FDE66FC}" type="datetimeFigureOut">
              <a:rPr lang="en-GB" smtClean="0"/>
              <a:t>04/01/2017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14AB2-7766-454B-9040-7240F90F3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748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04776-63F1-4C58-A756-BDB39FDE66FC}" type="datetimeFigureOut">
              <a:rPr lang="en-GB" smtClean="0"/>
              <a:t>04/01/2017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14AB2-7766-454B-9040-7240F90F3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499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04776-63F1-4C58-A756-BDB39FDE66FC}" type="datetimeFigureOut">
              <a:rPr lang="en-GB" smtClean="0"/>
              <a:t>04/01/2017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14AB2-7766-454B-9040-7240F90F3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043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04776-63F1-4C58-A756-BDB39FDE66FC}" type="datetimeFigureOut">
              <a:rPr lang="en-GB" smtClean="0"/>
              <a:t>04/01/2017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14AB2-7766-454B-9040-7240F90F3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744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04776-63F1-4C58-A756-BDB39FDE66FC}" type="datetimeFigureOut">
              <a:rPr lang="en-GB" smtClean="0"/>
              <a:t>04/01/2017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14AB2-7766-454B-9040-7240F90F3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9596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04776-63F1-4C58-A756-BDB39FDE66FC}" type="datetimeFigureOut">
              <a:rPr lang="en-GB" smtClean="0"/>
              <a:t>04/01/2017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14AB2-7766-454B-9040-7240F90F3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1818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04776-63F1-4C58-A756-BDB39FDE66FC}" type="datetimeFigureOut">
              <a:rPr lang="en-GB" smtClean="0"/>
              <a:t>04/01/2017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14AB2-7766-454B-9040-7240F90F3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350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04776-63F1-4C58-A756-BDB39FDE66FC}" type="datetimeFigureOut">
              <a:rPr lang="en-GB" smtClean="0"/>
              <a:t>04/01/2017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14AB2-7766-454B-9040-7240F90F3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5791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04776-63F1-4C58-A756-BDB39FDE66FC}" type="datetimeFigureOut">
              <a:rPr lang="en-GB" smtClean="0"/>
              <a:t>04/01/2017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14AB2-7766-454B-9040-7240F90F3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9433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04776-63F1-4C58-A756-BDB39FDE66FC}" type="datetimeFigureOut">
              <a:rPr lang="en-GB" smtClean="0"/>
              <a:t>04/01/2017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14AB2-7766-454B-9040-7240F90F3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1723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04776-63F1-4C58-A756-BDB39FDE66FC}" type="datetimeFigureOut">
              <a:rPr lang="en-GB" smtClean="0"/>
              <a:t>04/01/2017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14AB2-7766-454B-9040-7240F90F3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5260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04776-63F1-4C58-A756-BDB39FDE66FC}" type="datetimeFigureOut">
              <a:rPr lang="en-GB" smtClean="0"/>
              <a:t>04/01/2017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14AB2-7766-454B-9040-7240F90F3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127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Genre in The Great Gatsby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Charlotte and Jem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2329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Bookers and Aristotle’s Tragedy Theory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dirty="0"/>
              <a:t>In Booker’s realm, a tragedy focuses on a villain protagonist, and the reader sees them delve further into darkness and evil before their ultimate death or destruction at the hands of the hero. </a:t>
            </a:r>
          </a:p>
          <a:p>
            <a:pPr marL="0" indent="0">
              <a:buNone/>
            </a:pPr>
            <a:r>
              <a:rPr lang="en-GB" sz="1600" dirty="0" smtClean="0"/>
              <a:t>These stages include; </a:t>
            </a:r>
          </a:p>
          <a:p>
            <a:r>
              <a:rPr lang="en-GB" sz="1200" dirty="0" smtClean="0"/>
              <a:t>Anticipation Stage</a:t>
            </a:r>
          </a:p>
          <a:p>
            <a:r>
              <a:rPr lang="en-GB" sz="1200" dirty="0" smtClean="0"/>
              <a:t>Dream Stage</a:t>
            </a:r>
          </a:p>
          <a:p>
            <a:r>
              <a:rPr lang="en-GB" sz="1200" dirty="0" smtClean="0"/>
              <a:t>Frustration Stage</a:t>
            </a:r>
          </a:p>
          <a:p>
            <a:r>
              <a:rPr lang="en-GB" sz="1200" dirty="0" smtClean="0"/>
              <a:t>Nightmare Stage</a:t>
            </a:r>
          </a:p>
          <a:p>
            <a:r>
              <a:rPr lang="en-GB" sz="1200" dirty="0" smtClean="0"/>
              <a:t>Death Stage</a:t>
            </a:r>
          </a:p>
          <a:p>
            <a:r>
              <a:rPr lang="en-GB" sz="1200" dirty="0" smtClean="0"/>
              <a:t>This links to The Great Gatsby throughout the novel. </a:t>
            </a:r>
          </a:p>
          <a:p>
            <a:r>
              <a:rPr lang="en-GB" sz="1600" dirty="0"/>
              <a:t>The aim of tragedy, Aristotle writes, is to bring about a "catharsis" of the spectators — to arouse in them sensations of pity and fear, and to purge them of these emotions so that they leave the </a:t>
            </a:r>
            <a:r>
              <a:rPr lang="en-GB" sz="1600" dirty="0" smtClean="0"/>
              <a:t>theatre </a:t>
            </a:r>
            <a:r>
              <a:rPr lang="en-GB" sz="1600" dirty="0"/>
              <a:t>feeling cleansed and uplifted, with a heightened understanding of the ways of gods and men. </a:t>
            </a:r>
            <a:r>
              <a:rPr lang="en-GB" sz="1600" dirty="0" smtClean="0"/>
              <a:t>This relates to Gatsby because he starts in a stage of happiness and high status, along with prosperity. Gatsby as the hero, due to some tragic flaw in his nature, begins to fall and reaches a moment of extreme suffering, </a:t>
            </a:r>
            <a:r>
              <a:rPr lang="en-GB" sz="1600" smtClean="0"/>
              <a:t>(pathos).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607785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Genre Stages Throughout The Great Gatsby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Chapter 1-2 – Anticipation stage of meeting Daisy </a:t>
            </a:r>
          </a:p>
          <a:p>
            <a:r>
              <a:rPr lang="en-GB" dirty="0" smtClean="0"/>
              <a:t>Chapter 3-4 – Dream stage between Gatsby and Daisy’s affair</a:t>
            </a:r>
          </a:p>
          <a:p>
            <a:r>
              <a:rPr lang="en-GB" dirty="0" smtClean="0"/>
              <a:t>Chapter 5-7 – Frustration stage of realisation </a:t>
            </a:r>
          </a:p>
          <a:p>
            <a:r>
              <a:rPr lang="en-GB" dirty="0" smtClean="0"/>
              <a:t>Chapter 8-9 – Nightmare and Death stage, Gatsby looses Daisy as well as ending in death.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727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7 Stages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During the beginning of chapter 7, Gatsby is frustrated with Daisy for being indecisive about leaving Tom. Along with Tom being frustrated with Daisy affair with Gatsby and his lies. </a:t>
            </a:r>
          </a:p>
          <a:p>
            <a:r>
              <a:rPr lang="en-GB" dirty="0" smtClean="0"/>
              <a:t>Daisy then reveals that she had loved Tom at a certain point in her life, although she claims to love Gatsby now.</a:t>
            </a:r>
          </a:p>
          <a:p>
            <a:r>
              <a:rPr lang="en-GB" dirty="0" smtClean="0"/>
              <a:t>This then aggravates Gatsby and he leaves with Daisy in an unstable state.</a:t>
            </a:r>
          </a:p>
          <a:p>
            <a:r>
              <a:rPr lang="en-GB" dirty="0" smtClean="0"/>
              <a:t>This then leads to the nightmare stage where Gatsby realises Daisy’s love for him was a memory he tried to relive, although she had moved on with Tom. </a:t>
            </a:r>
          </a:p>
          <a:p>
            <a:r>
              <a:rPr lang="en-GB" dirty="0" smtClean="0"/>
              <a:t>Following the nightmare stage, it leads into the death stage when Daisy crashes the car, killing Myrtle in the street. </a:t>
            </a:r>
          </a:p>
          <a:p>
            <a:r>
              <a:rPr lang="en-GB" dirty="0" smtClean="0"/>
              <a:t>This chapter in particular relates to the genre of tragedy, due to the occurring events that portray loss of love and death.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1379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333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Genre in The Great Gatsby</vt:lpstr>
      <vt:lpstr>Bookers and Aristotle’s Tragedy Theory </vt:lpstr>
      <vt:lpstr>Genre Stages Throughout The Great Gatsby </vt:lpstr>
      <vt:lpstr>Chapter 7 Stages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Genre in The Great Gatsby</dc:title>
  <dc:creator>Charlotte A Wyeth (165587)</dc:creator>
  <cp:lastModifiedBy>Charlotte A Wyeth (165587)</cp:lastModifiedBy>
  <cp:revision>5</cp:revision>
  <dcterms:created xsi:type="dcterms:W3CDTF">2017-01-03T15:45:46Z</dcterms:created>
  <dcterms:modified xsi:type="dcterms:W3CDTF">2017-01-04T12:22:27Z</dcterms:modified>
</cp:coreProperties>
</file>