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1/3/2017</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1/3/2017</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1/3/2017</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1/3/2017</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1/3/2017</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1/3/2017</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1/3/2017</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56895" y="502284"/>
            <a:ext cx="2057171" cy="1825096"/>
          </a:xfrm>
        </p:spPr>
        <p:txBody>
          <a:bodyPr/>
          <a:lstStyle/>
          <a:p>
            <a:r>
              <a:rPr lang="en-GB" dirty="0" smtClean="0"/>
              <a:t>Time</a:t>
            </a:r>
            <a:endParaRPr lang="en-GB" dirty="0"/>
          </a:p>
        </p:txBody>
      </p:sp>
      <p:sp>
        <p:nvSpPr>
          <p:cNvPr id="3" name="Subtitle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367813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17333" y="586572"/>
            <a:ext cx="2878667" cy="1293028"/>
          </a:xfrm>
        </p:spPr>
        <p:txBody>
          <a:bodyPr/>
          <a:lstStyle/>
          <a:p>
            <a:r>
              <a:rPr lang="en-GB" dirty="0" smtClean="0"/>
              <a:t>Chapter 9</a:t>
            </a:r>
            <a:endParaRPr lang="en-GB" dirty="0"/>
          </a:p>
        </p:txBody>
      </p:sp>
      <p:sp>
        <p:nvSpPr>
          <p:cNvPr id="3" name="Content Placeholder 2"/>
          <p:cNvSpPr>
            <a:spLocks noGrp="1"/>
          </p:cNvSpPr>
          <p:nvPr>
            <p:ph idx="1"/>
          </p:nvPr>
        </p:nvSpPr>
        <p:spPr/>
        <p:txBody>
          <a:bodyPr/>
          <a:lstStyle/>
          <a:p>
            <a:r>
              <a:rPr lang="en-GB" sz="2000" dirty="0" smtClean="0"/>
              <a:t>Begins with a 2 year time skip- “After two years I remember the rest of that day, and that night and the next day”.</a:t>
            </a:r>
          </a:p>
          <a:p>
            <a:r>
              <a:rPr lang="en-GB" sz="2000" dirty="0" smtClean="0"/>
              <a:t>Uses different lengths of paragraphing to break time- for example, when speaking to Owl-eyes, a paragraph is used before Nick begins to monologue- </a:t>
            </a:r>
          </a:p>
          <a:p>
            <a:pPr marL="0" indent="0">
              <a:buNone/>
            </a:pPr>
            <a:r>
              <a:rPr lang="en-GB" sz="2000" dirty="0" smtClean="0"/>
              <a:t>‘“The poor son-of-a-bitch”, he said.</a:t>
            </a:r>
          </a:p>
          <a:p>
            <a:pPr marL="0" indent="0">
              <a:buNone/>
            </a:pPr>
            <a:endParaRPr lang="en-GB" sz="2000" dirty="0" smtClean="0"/>
          </a:p>
          <a:p>
            <a:pPr marL="0" indent="0">
              <a:spcBef>
                <a:spcPts val="600"/>
              </a:spcBef>
              <a:buNone/>
            </a:pPr>
            <a:r>
              <a:rPr lang="en-GB" sz="2000" dirty="0" smtClean="0"/>
              <a:t>“One of my most vivid memories”’</a:t>
            </a:r>
          </a:p>
          <a:p>
            <a:r>
              <a:rPr lang="en-GB" sz="2000" dirty="0" smtClean="0"/>
              <a:t>Referencing points in time- “World’s Series transaction in 1919”.</a:t>
            </a:r>
          </a:p>
          <a:p>
            <a:r>
              <a:rPr lang="en-GB" sz="2000" dirty="0" smtClean="0"/>
              <a:t>Nick speaks about his memories as if they were ongoing- “I am part of that”.</a:t>
            </a:r>
          </a:p>
          <a:p>
            <a:r>
              <a:rPr lang="en-GB" sz="2000" dirty="0" smtClean="0"/>
              <a:t>Nick uses time to express his emotions- “Even when the East excited me the most”- clearly shows Nick’s loss of interest/falling out of love.</a:t>
            </a:r>
            <a:endParaRPr lang="en-GB" sz="2000" dirty="0"/>
          </a:p>
        </p:txBody>
      </p:sp>
    </p:spTree>
    <p:extLst>
      <p:ext uri="{BB962C8B-B14F-4D97-AF65-F5344CB8AC3E}">
        <p14:creationId xmlns:p14="http://schemas.microsoft.com/office/powerpoint/2010/main" val="1975338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4702" y="789543"/>
            <a:ext cx="6952735" cy="1293028"/>
          </a:xfrm>
        </p:spPr>
        <p:txBody>
          <a:bodyPr>
            <a:normAutofit/>
          </a:bodyPr>
          <a:lstStyle/>
          <a:p>
            <a:r>
              <a:rPr lang="en-GB" dirty="0" smtClean="0"/>
              <a:t>How Time is constructed </a:t>
            </a:r>
            <a:endParaRPr lang="en-GB" dirty="0"/>
          </a:p>
        </p:txBody>
      </p:sp>
      <p:sp>
        <p:nvSpPr>
          <p:cNvPr id="3" name="Content Placeholder 2"/>
          <p:cNvSpPr>
            <a:spLocks noGrp="1"/>
          </p:cNvSpPr>
          <p:nvPr>
            <p:ph idx="1"/>
          </p:nvPr>
        </p:nvSpPr>
        <p:spPr/>
        <p:txBody>
          <a:bodyPr>
            <a:normAutofit/>
          </a:bodyPr>
          <a:lstStyle/>
          <a:p>
            <a:r>
              <a:rPr lang="en-GB" dirty="0" smtClean="0"/>
              <a:t>Links in heavily with Gatsby’s intentions- wanting to relive the past with Daisy. </a:t>
            </a:r>
          </a:p>
          <a:p>
            <a:r>
              <a:rPr lang="en-GB" dirty="0" smtClean="0"/>
              <a:t>Constantly referring to past events- “He did extraordinarily well in the war”.</a:t>
            </a:r>
          </a:p>
          <a:p>
            <a:r>
              <a:rPr lang="en-GB" dirty="0" smtClean="0"/>
              <a:t>The seasons almost have an effect on the story- with the beginning of the book being set in late spring, or early summer. This gives the reader an idea of birth, or renewal. This may link with the future Gatsby looks towards, renewing his relationship with Daisy. The story closes with the end of summer, as the plants begin to die. This may represent the end of Gatsby’s life, and the death of the hope. </a:t>
            </a:r>
          </a:p>
          <a:p>
            <a:r>
              <a:rPr lang="en-GB" dirty="0" smtClean="0"/>
              <a:t>Time is also presented through symbolism- for example, when Gatsby catches the falling clock, it is almost as though time had come to a halt.</a:t>
            </a:r>
          </a:p>
        </p:txBody>
      </p:sp>
    </p:spTree>
    <p:extLst>
      <p:ext uri="{BB962C8B-B14F-4D97-AF65-F5344CB8AC3E}">
        <p14:creationId xmlns:p14="http://schemas.microsoft.com/office/powerpoint/2010/main" val="3087887826"/>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TM04033937[[fn=Vapor Trail]]</Template>
  <TotalTime>36</TotalTime>
  <Words>271</Words>
  <Application>Microsoft Office PowerPoint</Application>
  <PresentationFormat>Widescreen</PresentationFormat>
  <Paragraphs>15</Paragraphs>
  <Slides>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Century Gothic</vt:lpstr>
      <vt:lpstr>Vapor Trail</vt:lpstr>
      <vt:lpstr>Time</vt:lpstr>
      <vt:lpstr>Chapter 9</vt:lpstr>
      <vt:lpstr>How Time is constructed </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dc:title>
  <dc:creator>Charlie G Read (153558)</dc:creator>
  <cp:lastModifiedBy>Charlie G Read (153558)</cp:lastModifiedBy>
  <cp:revision>4</cp:revision>
  <dcterms:created xsi:type="dcterms:W3CDTF">2017-01-03T15:33:34Z</dcterms:created>
  <dcterms:modified xsi:type="dcterms:W3CDTF">2017-01-03T16:10:16Z</dcterms:modified>
</cp:coreProperties>
</file>