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97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7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1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578ACC-22D6-47C1-A373-4FD133E34F3C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76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220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99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6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331444B-B92B-4E27-8C94-BB93EAF5CB1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7695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63EFA5E-FA76-400D-B3DC-F0BA90E6D107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4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7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974" y="125622"/>
            <a:ext cx="9904005" cy="574769"/>
          </a:xfrm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The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American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Dream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Alice and Maya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3082" y="827061"/>
            <a:ext cx="6934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belief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62265"/>
            <a:ext cx="10178322" cy="3593591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The American Dream is the belief that anyone, regardless of where they were born or what class they were born into, can attain their own version of success in a society where upward mobility is possible for everyone. The American Dream is achieved through sacrifice, risk-taking, and hard work, rather than by </a:t>
            </a:r>
            <a:r>
              <a:rPr lang="en-GB" sz="2400" dirty="0" smtClean="0"/>
              <a:t>chance</a:t>
            </a:r>
          </a:p>
          <a:p>
            <a:r>
              <a:rPr lang="en-GB" sz="2400" dirty="0"/>
              <a:t>James Truslow Adams in </a:t>
            </a:r>
            <a:r>
              <a:rPr lang="en-GB" sz="2400" dirty="0" smtClean="0"/>
              <a:t>1931</a:t>
            </a:r>
            <a:r>
              <a:rPr lang="en-GB" sz="2400" dirty="0"/>
              <a:t> </a:t>
            </a:r>
            <a:r>
              <a:rPr lang="en-GB" sz="2400" dirty="0" smtClean="0"/>
              <a:t>said "life </a:t>
            </a:r>
            <a:r>
              <a:rPr lang="en-GB" sz="2400" dirty="0"/>
              <a:t>should be better and richer and fuller for everyone, with opportunity for each according to ability or achievement" regardless of social class or circumstances of birth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American Dream was to have a perfect family, a secure job, and a perfect house in the </a:t>
            </a:r>
            <a:r>
              <a:rPr lang="en-GB" sz="2400" dirty="0" smtClean="0"/>
              <a:t>suburbs.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77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to Gatsby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sz="2800" dirty="0" smtClean="0"/>
              <a:t>The </a:t>
            </a:r>
            <a:r>
              <a:rPr lang="en-GB" sz="2800" dirty="0"/>
              <a:t>green </a:t>
            </a:r>
            <a:r>
              <a:rPr lang="en-GB" sz="2800" dirty="0" smtClean="0"/>
              <a:t>light in the Great Gatsby symbolises </a:t>
            </a:r>
            <a:r>
              <a:rPr lang="en-GB" sz="2800" dirty="0"/>
              <a:t>Gatsby’s hopes and dreams for a life with </a:t>
            </a:r>
            <a:r>
              <a:rPr lang="en-GB" sz="2800" dirty="0" smtClean="0"/>
              <a:t>Daisy </a:t>
            </a:r>
          </a:p>
          <a:p>
            <a:r>
              <a:rPr lang="en-GB" sz="2800" dirty="0" smtClean="0"/>
              <a:t>The Valley </a:t>
            </a:r>
            <a:r>
              <a:rPr lang="en-GB" sz="2800" dirty="0"/>
              <a:t>of the </a:t>
            </a:r>
            <a:r>
              <a:rPr lang="en-GB" sz="2800" dirty="0" smtClean="0"/>
              <a:t>Ashes is also representative of the </a:t>
            </a:r>
            <a:r>
              <a:rPr lang="en-GB" sz="2800" dirty="0"/>
              <a:t>ugly consequences of America’s obsession with </a:t>
            </a:r>
            <a:r>
              <a:rPr lang="en-GB" sz="2800" dirty="0" smtClean="0"/>
              <a:t>wealth, and those who fail to attain the ‘American Dream’.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306" y="143779"/>
            <a:ext cx="3725694" cy="15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22</TotalTime>
  <Words>129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Badge</vt:lpstr>
      <vt:lpstr>The American Dream </vt:lpstr>
      <vt:lpstr>The belief </vt:lpstr>
      <vt:lpstr>Linking to Gatsby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Dream</dc:title>
  <dc:creator>Maya L Robson (191890)</dc:creator>
  <cp:lastModifiedBy>David Deeming</cp:lastModifiedBy>
  <cp:revision>4</cp:revision>
  <dcterms:created xsi:type="dcterms:W3CDTF">2019-10-02T11:58:23Z</dcterms:created>
  <dcterms:modified xsi:type="dcterms:W3CDTF">2019-10-08T14:15:46Z</dcterms:modified>
</cp:coreProperties>
</file>