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2" r:id="rId9"/>
    <p:sldId id="260" r:id="rId10"/>
    <p:sldId id="261" r:id="rId11"/>
    <p:sldId id="265" r:id="rId12"/>
    <p:sldId id="268" r:id="rId13"/>
    <p:sldId id="263" r:id="rId14"/>
    <p:sldId id="266" r:id="rId15"/>
    <p:sldId id="264" r:id="rId16"/>
    <p:sldId id="269" r:id="rId17"/>
    <p:sldId id="267"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25"/>
          <p:cNvGrpSpPr>
            <a:grpSpLocks noChangeAspect="1"/>
          </p:cNvGrpSpPr>
          <p:nvPr/>
        </p:nvGrpSpPr>
        <p:grpSpPr>
          <a:xfrm>
            <a:off x="2071048" y="2502945"/>
            <a:ext cx="1466879" cy="1676400"/>
            <a:chOff x="1230573" y="1890215"/>
            <a:chExt cx="1444388" cy="1650696"/>
          </a:xfrm>
        </p:grpSpPr>
        <p:sp>
          <p:nvSpPr>
            <p:cNvPr id="9" name="Oval 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a:xfrm>
            <a:off x="457200" y="6356350"/>
            <a:ext cx="2895600" cy="365125"/>
          </a:xfrm>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a:p>
        </p:txBody>
      </p:sp>
      <p:sp>
        <p:nvSpPr>
          <p:cNvPr id="13" name="Round Same Side Corner Rectangle 12"/>
          <p:cNvSpPr/>
          <p:nvPr/>
        </p:nvSpPr>
        <p:spPr>
          <a:xfrm rot="5400000" flipH="1">
            <a:off x="4572000" y="1603786"/>
            <a:ext cx="3474720" cy="3474720"/>
          </a:xfrm>
          <a:prstGeom prst="round2SameRect">
            <a:avLst>
              <a:gd name="adj1" fmla="val 3122"/>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4651248" y="1680881"/>
            <a:ext cx="3273552" cy="1640541"/>
          </a:xfrm>
        </p:spPr>
        <p:txBody>
          <a:bodyPr vert="horz" lIns="91440" tIns="0" rIns="91440" bIns="0" rtlCol="0" anchor="b" anchorCtr="0">
            <a:noAutofit/>
          </a:bodyPr>
          <a:lstStyle>
            <a:lvl1pPr algn="ct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4651248" y="3384176"/>
            <a:ext cx="3273552" cy="530352"/>
          </a:xfrm>
        </p:spPr>
        <p:txBody>
          <a:bodyPr vert="horz" lIns="91440" tIns="0" rIns="9144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429001" y="450850"/>
            <a:ext cx="4922184" cy="4611688"/>
          </a:xfrm>
          <a:prstGeom prst="roundRect">
            <a:avLst>
              <a:gd name="adj" fmla="val 3826"/>
            </a:avLst>
          </a:prstGeom>
          <a:noFill/>
        </p:spPr>
        <p:txBody>
          <a:bodyPr/>
          <a:lstStyle>
            <a:lvl1pPr>
              <a:buNone/>
              <a:defRPr/>
            </a:lvl1pPr>
          </a:lstStyle>
          <a:p>
            <a:r>
              <a:rPr lang="en-GB" smtClean="0"/>
              <a:t>Drag picture to placeholder or click icon to add</a:t>
            </a:r>
            <a:endParaRPr/>
          </a:p>
        </p:txBody>
      </p:sp>
      <p:sp>
        <p:nvSpPr>
          <p:cNvPr id="2" name="Title 1"/>
          <p:cNvSpPr>
            <a:spLocks noGrp="1"/>
          </p:cNvSpPr>
          <p:nvPr>
            <p:ph type="title"/>
          </p:nvPr>
        </p:nvSpPr>
        <p:spPr>
          <a:xfrm>
            <a:off x="3426758" y="5069541"/>
            <a:ext cx="4924425" cy="662519"/>
          </a:xfrm>
        </p:spPr>
        <p:txBody>
          <a:bodyPr anchor="b"/>
          <a:lstStyle>
            <a:lvl1pPr algn="l">
              <a:defRPr sz="1800" b="0"/>
            </a:lvl1pPr>
          </a:lstStyle>
          <a:p>
            <a:r>
              <a:rPr lang="en-GB" smtClean="0"/>
              <a:t>Click to edit Master title style</a:t>
            </a:r>
            <a:endParaRPr/>
          </a:p>
        </p:txBody>
      </p:sp>
      <p:sp>
        <p:nvSpPr>
          <p:cNvPr id="4" name="Text Placeholder 3"/>
          <p:cNvSpPr>
            <a:spLocks noGrp="1"/>
          </p:cNvSpPr>
          <p:nvPr>
            <p:ph type="body" sz="half" idx="2"/>
          </p:nvPr>
        </p:nvSpPr>
        <p:spPr>
          <a:xfrm>
            <a:off x="3426759" y="5732060"/>
            <a:ext cx="4924425"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1609725"/>
            <a:ext cx="5343525" cy="2281238"/>
          </a:xfrm>
          <a:prstGeom prst="roundRect">
            <a:avLst>
              <a:gd name="adj" fmla="val 3826"/>
            </a:avLst>
          </a:prstGeom>
          <a:noFill/>
        </p:spPr>
        <p:txBody>
          <a:bodyPr/>
          <a:lstStyle>
            <a:lvl1pPr>
              <a:buNone/>
              <a:defRPr/>
            </a:lvl1pPr>
          </a:lstStyle>
          <a:p>
            <a:r>
              <a:rPr lang="en-GB" smtClean="0"/>
              <a:t>Drag picture to placeholder or click icon to add</a:t>
            </a:r>
            <a:endParaRPr/>
          </a:p>
        </p:txBody>
      </p:sp>
      <p:sp>
        <p:nvSpPr>
          <p:cNvPr id="2" name="Title 1"/>
          <p:cNvSpPr>
            <a:spLocks noGrp="1"/>
          </p:cNvSpPr>
          <p:nvPr>
            <p:ph type="title"/>
          </p:nvPr>
        </p:nvSpPr>
        <p:spPr>
          <a:xfrm>
            <a:off x="2948318" y="3904812"/>
            <a:ext cx="5416313" cy="681892"/>
          </a:xfrm>
        </p:spPr>
        <p:txBody>
          <a:bodyPr anchor="b"/>
          <a:lstStyle>
            <a:lvl1pPr algn="l">
              <a:defRPr sz="1800" b="0"/>
            </a:lvl1pPr>
          </a:lstStyle>
          <a:p>
            <a:r>
              <a:rPr lang="en-GB" smtClean="0"/>
              <a:t>Click to edit Master title style</a:t>
            </a:r>
            <a:endParaRPr/>
          </a:p>
        </p:txBody>
      </p:sp>
      <p:sp>
        <p:nvSpPr>
          <p:cNvPr id="4" name="Text Placeholder 3"/>
          <p:cNvSpPr>
            <a:spLocks noGrp="1"/>
          </p:cNvSpPr>
          <p:nvPr>
            <p:ph type="body" sz="half" idx="2"/>
          </p:nvPr>
        </p:nvSpPr>
        <p:spPr>
          <a:xfrm>
            <a:off x="2948319" y="4586704"/>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021106" y="443552"/>
            <a:ext cx="5343525" cy="2281238"/>
          </a:xfrm>
          <a:prstGeom prst="round2SameRect">
            <a:avLst>
              <a:gd name="adj1" fmla="val 5300"/>
              <a:gd name="adj2" fmla="val 0"/>
            </a:avLst>
          </a:prstGeom>
          <a:noFill/>
        </p:spPr>
        <p:txBody>
          <a:bodyPr/>
          <a:lstStyle>
            <a:lvl1pPr marL="0" indent="0">
              <a:buNone/>
              <a:defRPr/>
            </a:lvl1pPr>
          </a:lstStyle>
          <a:p>
            <a:r>
              <a:rPr lang="en-GB" smtClean="0"/>
              <a:t>Drag picture to placeholder or click icon to add</a:t>
            </a:r>
            <a:endParaRPr/>
          </a:p>
        </p:txBody>
      </p:sp>
      <p:sp>
        <p:nvSpPr>
          <p:cNvPr id="2" name="Title 1"/>
          <p:cNvSpPr>
            <a:spLocks noGrp="1"/>
          </p:cNvSpPr>
          <p:nvPr>
            <p:ph type="title"/>
          </p:nvPr>
        </p:nvSpPr>
        <p:spPr>
          <a:xfrm>
            <a:off x="2948318" y="5055855"/>
            <a:ext cx="5416313" cy="681892"/>
          </a:xfrm>
        </p:spPr>
        <p:txBody>
          <a:bodyPr anchor="b"/>
          <a:lstStyle>
            <a:lvl1pPr algn="l">
              <a:defRPr sz="1800" b="0"/>
            </a:lvl1pPr>
          </a:lstStyle>
          <a:p>
            <a:r>
              <a:rPr lang="en-GB"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GB" smtClean="0"/>
              <a:t>Drag picture to placeholder or click icon to add</a:t>
            </a:r>
            <a:endParaRPr/>
          </a:p>
        </p:txBody>
      </p:sp>
      <p:sp>
        <p:nvSpPr>
          <p:cNvPr id="14" name="Picture Placeholder 11"/>
          <p:cNvSpPr>
            <a:spLocks noGrp="1"/>
          </p:cNvSpPr>
          <p:nvPr>
            <p:ph type="pic" sz="quarter" idx="15"/>
          </p:nvPr>
        </p:nvSpPr>
        <p:spPr>
          <a:xfrm flipV="1">
            <a:off x="5722015" y="2756848"/>
            <a:ext cx="2642616" cy="2281238"/>
          </a:xfrm>
          <a:prstGeom prst="round1Rect">
            <a:avLst>
              <a:gd name="adj" fmla="val 9488"/>
            </a:avLst>
          </a:prstGeom>
          <a:blipFill dpi="0" rotWithShape="0">
            <a:blip r:embed="rId2" cstate="print"/>
            <a:srcRect/>
            <a:stretch>
              <a:fillRect/>
            </a:stretch>
          </a:blipFill>
        </p:spPr>
        <p:txBody>
          <a:bodyPr vert="horz" lIns="91440" tIns="45720" rIns="91440" bIns="45720" rtlCol="0" anchor="b" anchorCtr="1">
            <a:normAutofit/>
            <a:scene3d>
              <a:camera prst="orthographicFront">
                <a:rot lat="0" lon="0" rev="10800000"/>
              </a:camera>
              <a:lightRig rig="threePt" dir="t"/>
            </a:scene3d>
          </a:bodyPr>
          <a:lstStyle>
            <a:lvl1pPr marL="0" indent="0" algn="l" defTabSz="914400" rtl="0" eaLnBrk="1" latinLnBrk="0" hangingPunct="1">
              <a:spcBef>
                <a:spcPts val="1800"/>
              </a:spcBef>
              <a:buClr>
                <a:schemeClr val="accent1"/>
              </a:buClr>
              <a:buSzPct val="130000"/>
              <a:buFont typeface="Wingdings" pitchFamily="2" charset="2"/>
              <a:buNone/>
              <a:defRPr sz="1600" kern="1200">
                <a:solidFill>
                  <a:schemeClr val="tx1">
                    <a:lumMod val="75000"/>
                    <a:lumOff val="25000"/>
                  </a:schemeClr>
                </a:solidFill>
                <a:latin typeface="+mn-lt"/>
                <a:ea typeface="+mn-ea"/>
                <a:cs typeface="+mn-cs"/>
              </a:defRPr>
            </a:lvl1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18" y="5055855"/>
            <a:ext cx="5416313" cy="681892"/>
          </a:xfrm>
        </p:spPr>
        <p:txBody>
          <a:bodyPr anchor="b"/>
          <a:lstStyle>
            <a:lvl1pPr algn="l">
              <a:defRPr sz="1800" b="0"/>
            </a:lvl1pPr>
          </a:lstStyle>
          <a:p>
            <a:r>
              <a:rPr lang="en-GB" smtClean="0"/>
              <a:t>Click to edit Master title style</a:t>
            </a:r>
            <a:endParaRPr/>
          </a:p>
        </p:txBody>
      </p:sp>
      <p:sp>
        <p:nvSpPr>
          <p:cNvPr id="4" name="Text Placeholder 3"/>
          <p:cNvSpPr>
            <a:spLocks noGrp="1"/>
          </p:cNvSpPr>
          <p:nvPr>
            <p:ph type="body" sz="half" idx="2"/>
          </p:nvPr>
        </p:nvSpPr>
        <p:spPr>
          <a:xfrm>
            <a:off x="2948319" y="5737747"/>
            <a:ext cx="5416313" cy="627797"/>
          </a:xfrm>
        </p:spPr>
        <p:txBody>
          <a:bodyPr/>
          <a:lstStyle>
            <a:lvl1pPr marL="0" indent="0">
              <a:spcBef>
                <a:spcPct val="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3" name="Picture Placeholder 11"/>
          <p:cNvSpPr>
            <a:spLocks noGrp="1"/>
          </p:cNvSpPr>
          <p:nvPr>
            <p:ph type="pic" sz="quarter" idx="14"/>
          </p:nvPr>
        </p:nvSpPr>
        <p:spPr>
          <a:xfrm flipH="1" flipV="1">
            <a:off x="3021106"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GB" smtClean="0"/>
              <a:t>Drag picture to placeholder or click icon to add</a:t>
            </a:r>
            <a:endParaRPr/>
          </a:p>
        </p:txBody>
      </p:sp>
      <p:sp>
        <p:nvSpPr>
          <p:cNvPr id="14" name="Picture Placeholder 11"/>
          <p:cNvSpPr>
            <a:spLocks noGrp="1"/>
          </p:cNvSpPr>
          <p:nvPr>
            <p:ph type="pic" sz="quarter" idx="15"/>
          </p:nvPr>
        </p:nvSpPr>
        <p:spPr>
          <a:xfrm flipV="1">
            <a:off x="5723362" y="2756848"/>
            <a:ext cx="2642616" cy="2281238"/>
          </a:xfrm>
          <a:prstGeom prst="round1Rect">
            <a:avLst>
              <a:gd name="adj" fmla="val 9488"/>
            </a:avLst>
          </a:prstGeom>
          <a:blipFill dpi="0" rotWithShape="0">
            <a:blip r:embed="rId2" cstate="print"/>
            <a:srcRect/>
            <a:stretch>
              <a:fillRect/>
            </a:stretch>
          </a:blipFill>
        </p:spPr>
        <p:txBody>
          <a:bodyPr vert="horz" anchor="b" anchorCtr="1">
            <a:normAutofit/>
            <a:scene3d>
              <a:camera prst="orthographicFront">
                <a:rot lat="0" lon="0" rev="10800000"/>
              </a:camera>
              <a:lightRig rig="threePt" dir="t"/>
            </a:scene3d>
          </a:bodyPr>
          <a:lstStyle>
            <a:lvl1pPr marL="0" indent="0">
              <a:buNone/>
              <a:defRPr sz="1600"/>
            </a:lvl1pPr>
          </a:lstStyle>
          <a:p>
            <a:r>
              <a:rPr lang="en-GB" smtClean="0"/>
              <a:t>Drag picture to placeholder or click icon to add</a:t>
            </a:r>
            <a:endParaRPr/>
          </a:p>
        </p:txBody>
      </p:sp>
      <p:sp>
        <p:nvSpPr>
          <p:cNvPr id="10" name="Picture Placeholder 11"/>
          <p:cNvSpPr>
            <a:spLocks noGrp="1"/>
          </p:cNvSpPr>
          <p:nvPr>
            <p:ph type="pic" sz="quarter" idx="16"/>
          </p:nvPr>
        </p:nvSpPr>
        <p:spPr>
          <a:xfrm flipH="1">
            <a:off x="3021106"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GB" smtClean="0"/>
              <a:t>Drag picture to placeholder or click icon to add</a:t>
            </a:r>
            <a:endParaRPr/>
          </a:p>
        </p:txBody>
      </p:sp>
      <p:sp>
        <p:nvSpPr>
          <p:cNvPr id="11" name="Picture Placeholder 11"/>
          <p:cNvSpPr>
            <a:spLocks noGrp="1"/>
          </p:cNvSpPr>
          <p:nvPr>
            <p:ph type="pic" sz="quarter" idx="17"/>
          </p:nvPr>
        </p:nvSpPr>
        <p:spPr>
          <a:xfrm>
            <a:off x="5723362" y="437202"/>
            <a:ext cx="2642616" cy="2281238"/>
          </a:xfrm>
          <a:prstGeom prst="round1Rect">
            <a:avLst>
              <a:gd name="adj" fmla="val 9488"/>
            </a:avLst>
          </a:prstGeom>
          <a:blipFill dpi="0" rotWithShape="0">
            <a:blip r:embed="rId2" cstate="print"/>
            <a:srcRect/>
            <a:stretch>
              <a:fillRect/>
            </a:stretch>
          </a:blipFill>
        </p:spPr>
        <p:txBody>
          <a:bodyPr vert="horz" anchor="t" anchorCtr="1">
            <a:normAutofit/>
          </a:bodyPr>
          <a:lstStyle>
            <a:lvl1pPr marL="0" indent="0">
              <a:buNone/>
              <a:defRPr sz="1600"/>
            </a:lvl1pPr>
          </a:lstStyle>
          <a:p>
            <a:r>
              <a:rPr lang="en-GB"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Pictures, 2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2" name="Picture Placeholder 11"/>
          <p:cNvSpPr>
            <a:spLocks noGrp="1"/>
          </p:cNvSpPr>
          <p:nvPr>
            <p:ph type="pic" sz="quarter" idx="13"/>
          </p:nvPr>
        </p:nvSpPr>
        <p:spPr>
          <a:xfrm>
            <a:off x="3021107" y="443551"/>
            <a:ext cx="2743200" cy="2968389"/>
          </a:xfrm>
          <a:prstGeom prst="round2SameRect">
            <a:avLst>
              <a:gd name="adj1" fmla="val 5300"/>
              <a:gd name="adj2" fmla="val 0"/>
            </a:avLst>
          </a:prstGeom>
          <a:noFill/>
        </p:spPr>
        <p:txBody>
          <a:bodyPr anchor="t" anchorCtr="1">
            <a:normAutofit/>
          </a:bodyPr>
          <a:lstStyle>
            <a:lvl1pPr marL="0" indent="0">
              <a:buNone/>
              <a:defRPr sz="1600"/>
            </a:lvl1pPr>
          </a:lstStyle>
          <a:p>
            <a:r>
              <a:rPr lang="en-GB" smtClean="0"/>
              <a:t>Drag picture to placeholder or click icon to add</a:t>
            </a:r>
            <a:endParaRPr/>
          </a:p>
        </p:txBody>
      </p:sp>
      <p:sp>
        <p:nvSpPr>
          <p:cNvPr id="15" name="Picture Placeholder 11"/>
          <p:cNvSpPr>
            <a:spLocks noGrp="1"/>
          </p:cNvSpPr>
          <p:nvPr>
            <p:ph type="pic" sz="quarter" idx="14"/>
          </p:nvPr>
        </p:nvSpPr>
        <p:spPr>
          <a:xfrm flipV="1">
            <a:off x="3021107" y="3442648"/>
            <a:ext cx="2743200" cy="2968389"/>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GB" smtClean="0"/>
              <a:t>Drag picture to placeholder or click icon to add</a:t>
            </a:r>
            <a:endParaRPr/>
          </a:p>
        </p:txBody>
      </p:sp>
      <p:sp>
        <p:nvSpPr>
          <p:cNvPr id="17" name="Text Placeholder 3"/>
          <p:cNvSpPr>
            <a:spLocks noGrp="1"/>
          </p:cNvSpPr>
          <p:nvPr>
            <p:ph type="body" sz="half" idx="15"/>
          </p:nvPr>
        </p:nvSpPr>
        <p:spPr>
          <a:xfrm>
            <a:off x="5840505" y="4108759"/>
            <a:ext cx="2524126" cy="1998756"/>
          </a:xfrm>
        </p:spPr>
        <p:txBody>
          <a:bodyPr/>
          <a:lstStyle>
            <a:lvl1pPr marL="0" indent="0">
              <a:spcBef>
                <a:spcPts val="6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21" name="Text Placeholder 3"/>
          <p:cNvSpPr>
            <a:spLocks noGrp="1"/>
          </p:cNvSpPr>
          <p:nvPr>
            <p:ph type="body" sz="half" idx="16"/>
          </p:nvPr>
        </p:nvSpPr>
        <p:spPr>
          <a:xfrm>
            <a:off x="5840505" y="34426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s, 3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2" name="Picture Placeholder 11"/>
          <p:cNvSpPr>
            <a:spLocks noGrp="1"/>
          </p:cNvSpPr>
          <p:nvPr>
            <p:ph type="pic" sz="quarter" idx="13"/>
          </p:nvPr>
        </p:nvSpPr>
        <p:spPr>
          <a:xfrm>
            <a:off x="3021107" y="443551"/>
            <a:ext cx="2743200" cy="1956816"/>
          </a:xfrm>
          <a:prstGeom prst="round2SameRect">
            <a:avLst>
              <a:gd name="adj1" fmla="val 5300"/>
              <a:gd name="adj2" fmla="val 0"/>
            </a:avLst>
          </a:prstGeom>
          <a:noFill/>
        </p:spPr>
        <p:txBody>
          <a:bodyPr anchor="t" anchorCtr="1">
            <a:normAutofit/>
          </a:bodyPr>
          <a:lstStyle>
            <a:lvl1pPr marL="0" indent="0">
              <a:buNone/>
              <a:defRPr sz="1600"/>
            </a:lvl1pPr>
          </a:lstStyle>
          <a:p>
            <a:r>
              <a:rPr lang="en-GB" smtClean="0"/>
              <a:t>Drag picture to placeholder or click icon to add</a:t>
            </a:r>
            <a:endParaRPr/>
          </a:p>
        </p:txBody>
      </p:sp>
      <p:sp>
        <p:nvSpPr>
          <p:cNvPr id="15" name="Picture Placeholder 11"/>
          <p:cNvSpPr>
            <a:spLocks noGrp="1"/>
          </p:cNvSpPr>
          <p:nvPr>
            <p:ph type="pic" sz="quarter" idx="14"/>
          </p:nvPr>
        </p:nvSpPr>
        <p:spPr>
          <a:xfrm flipV="1">
            <a:off x="3021107" y="4462815"/>
            <a:ext cx="2743200" cy="1956816"/>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GB" smtClean="0"/>
              <a:t>Drag picture to placeholder or click icon to add</a:t>
            </a:r>
            <a:endParaRP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1" name="Picture Placeholder 11"/>
          <p:cNvSpPr>
            <a:spLocks noGrp="1"/>
          </p:cNvSpPr>
          <p:nvPr>
            <p:ph type="pic" sz="quarter" idx="18"/>
          </p:nvPr>
        </p:nvSpPr>
        <p:spPr>
          <a:xfrm>
            <a:off x="3021107" y="2452048"/>
            <a:ext cx="2743200" cy="1956816"/>
          </a:xfrm>
          <a:prstGeom prst="rect">
            <a:avLst/>
          </a:prstGeom>
          <a:noFill/>
        </p:spPr>
        <p:txBody>
          <a:bodyPr anchor="t" anchorCtr="1">
            <a:normAutofit/>
          </a:bodyPr>
          <a:lstStyle>
            <a:lvl1pPr marL="0" indent="0">
              <a:buNone/>
              <a:defRPr sz="1600"/>
            </a:lvl1pPr>
          </a:lstStyle>
          <a:p>
            <a:r>
              <a:rPr lang="en-GB" smtClean="0"/>
              <a:t>Drag picture to placeholder or click icon to add</a:t>
            </a:r>
            <a:endParaRPr/>
          </a:p>
        </p:txBody>
      </p:sp>
      <p:sp>
        <p:nvSpPr>
          <p:cNvPr id="13" name="Text Placeholder 3"/>
          <p:cNvSpPr>
            <a:spLocks noGrp="1"/>
          </p:cNvSpPr>
          <p:nvPr>
            <p:ph type="body" sz="half" idx="19"/>
          </p:nvPr>
        </p:nvSpPr>
        <p:spPr>
          <a:xfrm>
            <a:off x="5840505" y="3133941"/>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4" name="Text Placeholder 3"/>
          <p:cNvSpPr>
            <a:spLocks noGrp="1"/>
          </p:cNvSpPr>
          <p:nvPr>
            <p:ph type="body" sz="half" idx="20"/>
          </p:nvPr>
        </p:nvSpPr>
        <p:spPr>
          <a:xfrm>
            <a:off x="5840505" y="24520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6" name="Text Placeholder 3"/>
          <p:cNvSpPr>
            <a:spLocks noGrp="1"/>
          </p:cNvSpPr>
          <p:nvPr>
            <p:ph type="body" sz="half" idx="21"/>
          </p:nvPr>
        </p:nvSpPr>
        <p:spPr>
          <a:xfrm>
            <a:off x="5840505" y="5135813"/>
            <a:ext cx="2524126" cy="989959"/>
          </a:xfrm>
        </p:spPr>
        <p:txBody>
          <a:bodyPr/>
          <a:lstStyle>
            <a:lvl1pPr marL="0" indent="0">
              <a:spcBef>
                <a:spcPts val="300"/>
              </a:spcBef>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8" name="Text Placeholder 3"/>
          <p:cNvSpPr>
            <a:spLocks noGrp="1"/>
          </p:cNvSpPr>
          <p:nvPr>
            <p:ph type="body" sz="half" idx="22"/>
          </p:nvPr>
        </p:nvSpPr>
        <p:spPr>
          <a:xfrm>
            <a:off x="5840505" y="4462815"/>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40206" y="685800"/>
            <a:ext cx="4924424" cy="886968"/>
          </a:xfrm>
        </p:spPr>
        <p:txBody>
          <a:bodyPr/>
          <a:lstStyle/>
          <a:p>
            <a:r>
              <a:rPr lang="en-GB" smtClean="0"/>
              <a:t>Click to edit Master title style</a:t>
            </a:r>
            <a:endParaRPr/>
          </a:p>
        </p:txBody>
      </p:sp>
      <p:sp>
        <p:nvSpPr>
          <p:cNvPr id="3" name="Vertical Text Placeholder 2"/>
          <p:cNvSpPr>
            <a:spLocks noGrp="1"/>
          </p:cNvSpPr>
          <p:nvPr>
            <p:ph type="body" orient="vert" idx="1"/>
          </p:nvPr>
        </p:nvSpPr>
        <p:spPr>
          <a:xfrm>
            <a:off x="3440206" y="2020888"/>
            <a:ext cx="4924425" cy="4106862"/>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750580"/>
            <a:ext cx="914400" cy="5381934"/>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3467100" y="749300"/>
            <a:ext cx="3924300" cy="5376863"/>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normAutofit/>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a:lstStyle>
            <a:lvl1pPr algn="ctr">
              <a:defRPr sz="900">
                <a:solidFill>
                  <a:schemeClr val="bg1">
                    <a:lumMod val="75000"/>
                  </a:schemeClr>
                </a:solidFill>
              </a:defRPr>
            </a:lvl1pPr>
          </a:lstStyle>
          <a:p>
            <a:fld id="{D6CC888B-D9F9-4E54-B722-F151A9F45E95}" type="slidenum">
              <a:rPr lang="en-US" smtClean="0"/>
              <a:t>‹#›</a:t>
            </a:fld>
            <a:endParaRPr lang="en-US"/>
          </a:p>
        </p:txBody>
      </p:sp>
      <p:sp>
        <p:nvSpPr>
          <p:cNvPr id="7" name="Round Same Side Corner Rectangle 6"/>
          <p:cNvSpPr/>
          <p:nvPr/>
        </p:nvSpPr>
        <p:spPr>
          <a:xfrm rot="16200000">
            <a:off x="1066801" y="1603786"/>
            <a:ext cx="3474720" cy="3474720"/>
          </a:xfrm>
          <a:prstGeom prst="round2SameRect">
            <a:avLst>
              <a:gd name="adj1" fmla="val 3122"/>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Picture Placeholder 8"/>
          <p:cNvSpPr>
            <a:spLocks noGrp="1"/>
          </p:cNvSpPr>
          <p:nvPr>
            <p:ph type="pic" sz="quarter" idx="13"/>
          </p:nvPr>
        </p:nvSpPr>
        <p:spPr>
          <a:xfrm rot="5400000">
            <a:off x="4585448" y="1603786"/>
            <a:ext cx="3474720" cy="3474720"/>
          </a:xfrm>
          <a:prstGeom prst="round2SameRect">
            <a:avLst>
              <a:gd name="adj1" fmla="val 3096"/>
              <a:gd name="adj2" fmla="val 0"/>
            </a:avLst>
          </a:prstGeom>
          <a:blipFill dpi="0" rotWithShape="0">
            <a:blip r:embed="rId2" cstate="print"/>
            <a:srcRect/>
            <a:stretch>
              <a:fillRect/>
            </a:stretch>
          </a:blipFill>
          <a:ln>
            <a:noFill/>
          </a:ln>
        </p:spPr>
        <p:txBody>
          <a:bodyPr vert="vert270"/>
          <a:lstStyle>
            <a:lvl1pPr marL="0" indent="0">
              <a:buNone/>
              <a:defRPr/>
            </a:lvl1pPr>
          </a:lstStyle>
          <a:p>
            <a:r>
              <a:rPr lang="en-GB" smtClean="0"/>
              <a:t>Drag picture to placeholder or click icon to add</a:t>
            </a:r>
            <a:endParaRPr/>
          </a:p>
        </p:txBody>
      </p:sp>
      <p:grpSp>
        <p:nvGrpSpPr>
          <p:cNvPr id="8" name="Group 25"/>
          <p:cNvGrpSpPr>
            <a:grpSpLocks noChangeAspect="1"/>
          </p:cNvGrpSpPr>
          <p:nvPr/>
        </p:nvGrpSpPr>
        <p:grpSpPr>
          <a:xfrm>
            <a:off x="2071048" y="1842448"/>
            <a:ext cx="1466879" cy="1676400"/>
            <a:chOff x="1230573" y="1890215"/>
            <a:chExt cx="1444388" cy="1650696"/>
          </a:xfrm>
        </p:grpSpPr>
        <p:sp>
          <p:nvSpPr>
            <p:cNvPr id="27" name="Oval 2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56447" y="3114115"/>
            <a:ext cx="3276600" cy="1162050"/>
          </a:xfrm>
        </p:spPr>
        <p:txBody>
          <a:bodyPr tIns="0" bIns="0" anchor="b" anchorCtr="0">
            <a:noAutofit/>
          </a:bodyPr>
          <a:lstStyle>
            <a:lvl1pPr algn="ctr">
              <a:lnSpc>
                <a:spcPts val="4000"/>
              </a:lnSpc>
              <a:defRPr sz="3600">
                <a:solidFill>
                  <a:schemeClr val="bg1"/>
                </a:solidFill>
              </a:defRPr>
            </a:lvl1pPr>
          </a:lstStyle>
          <a:p>
            <a:r>
              <a:rPr lang="en-GB" smtClean="0"/>
              <a:t>Click to edit Master title style</a:t>
            </a:r>
            <a:endParaRPr/>
          </a:p>
        </p:txBody>
      </p:sp>
      <p:sp>
        <p:nvSpPr>
          <p:cNvPr id="3" name="Subtitle 2"/>
          <p:cNvSpPr>
            <a:spLocks noGrp="1"/>
          </p:cNvSpPr>
          <p:nvPr>
            <p:ph type="subTitle" idx="1"/>
          </p:nvPr>
        </p:nvSpPr>
        <p:spPr>
          <a:xfrm>
            <a:off x="1156447" y="4343400"/>
            <a:ext cx="3276600" cy="533400"/>
          </a:xfrm>
        </p:spPr>
        <p:txBody>
          <a:bodyPr tIns="0" bIns="0">
            <a:normAutofit/>
          </a:bodyPr>
          <a:lstStyle>
            <a:lvl1pPr marL="0" indent="0" algn="ctr">
              <a:spcBef>
                <a:spcPct val="0"/>
              </a:spcBef>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8" name="Group 16"/>
          <p:cNvGrpSpPr/>
          <p:nvPr/>
        </p:nvGrpSpPr>
        <p:grpSpPr>
          <a:xfrm>
            <a:off x="222912" y="1254456"/>
            <a:ext cx="7892388" cy="3918778"/>
            <a:chOff x="222912" y="1254456"/>
            <a:chExt cx="7892388" cy="3918778"/>
          </a:xfrm>
        </p:grpSpPr>
        <p:sp>
          <p:nvSpPr>
            <p:cNvPr id="7" name="Rounded Rectangle 6"/>
            <p:cNvSpPr/>
            <p:nvPr/>
          </p:nvSpPr>
          <p:spPr>
            <a:xfrm>
              <a:off x="1028700" y="1600200"/>
              <a:ext cx="7086600" cy="3474720"/>
            </a:xfrm>
            <a:prstGeom prst="roundRect">
              <a:avLst>
                <a:gd name="adj" fmla="val 312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9"/>
            <p:cNvGrpSpPr/>
            <p:nvPr/>
          </p:nvGrpSpPr>
          <p:grpSpPr>
            <a:xfrm>
              <a:off x="222912" y="1254456"/>
              <a:ext cx="3429000" cy="3918778"/>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3724182" y="2021541"/>
            <a:ext cx="4200618" cy="1362075"/>
          </a:xfrm>
        </p:spPr>
        <p:txBody>
          <a:bodyPr vert="horz" lIns="91440" tIns="0" rIns="91440" bIns="0" rtlCol="0" anchor="b" anchorCtr="0">
            <a:noAutofit/>
          </a:bodyPr>
          <a:lstStyle>
            <a:lvl1pPr algn="r" defTabSz="914400" rtl="0" eaLnBrk="1" latinLnBrk="0" hangingPunct="1">
              <a:lnSpc>
                <a:spcPts val="4000"/>
              </a:lnSpc>
              <a:spcBef>
                <a:spcPct val="0"/>
              </a:spcBef>
              <a:buNone/>
              <a:defRPr sz="3600" kern="1200">
                <a:solidFill>
                  <a:schemeClr val="bg1"/>
                </a:solidFill>
                <a:latin typeface="+mj-lt"/>
                <a:ea typeface="+mj-ea"/>
                <a:cs typeface="+mj-cs"/>
              </a:defRPr>
            </a:lvl1pPr>
          </a:lstStyle>
          <a:p>
            <a:r>
              <a:rPr lang="en-GB" smtClean="0"/>
              <a:t>Click to edit Master title style</a:t>
            </a:r>
            <a:endParaRPr/>
          </a:p>
        </p:txBody>
      </p:sp>
      <p:sp>
        <p:nvSpPr>
          <p:cNvPr id="3" name="Text Placeholder 2"/>
          <p:cNvSpPr>
            <a:spLocks noGrp="1"/>
          </p:cNvSpPr>
          <p:nvPr>
            <p:ph type="body" idx="1"/>
          </p:nvPr>
        </p:nvSpPr>
        <p:spPr>
          <a:xfrm>
            <a:off x="3321424" y="3388659"/>
            <a:ext cx="4603376" cy="1083328"/>
          </a:xfrm>
        </p:spPr>
        <p:txBody>
          <a:bodyPr vert="horz" lIns="91440" tIns="0" rIns="9144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6553200" y="6356350"/>
            <a:ext cx="2133600" cy="365125"/>
          </a:xfrm>
        </p:spPr>
        <p:txBody>
          <a:bodyPr/>
          <a:lstStyle/>
          <a:p>
            <a:fld id="{A2F0292D-1797-49A5-8D2D-8D50C72EF3C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267200" y="6356350"/>
            <a:ext cx="609600" cy="365125"/>
          </a:xfrm>
        </p:spPr>
        <p:txBody>
          <a:bodyPr vert="horz" lIns="91440" tIns="45720" rIns="91440" bIns="45720" rtlCol="0" anchor="ctr"/>
          <a:lstStyle>
            <a:lvl1pPr marL="0" algn="ctr" defTabSz="914400" rtl="0" eaLnBrk="1" latinLnBrk="0" hangingPunct="1">
              <a:defRPr sz="900" b="1" kern="1200">
                <a:solidFill>
                  <a:schemeClr val="bg1">
                    <a:lumMod val="75000"/>
                  </a:schemeClr>
                </a:solidFill>
                <a:latin typeface="+mn-lt"/>
                <a:ea typeface="+mn-ea"/>
                <a:cs typeface="+mn-cs"/>
              </a:defRPr>
            </a:lvl1pPr>
          </a:lstStyle>
          <a:p>
            <a:fld id="{D6CC888B-D9F9-4E54-B722-F151A9F45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7418696" y="457200"/>
            <a:ext cx="914400" cy="914400"/>
            <a:chOff x="842682" y="2971800"/>
            <a:chExt cx="914400" cy="914400"/>
          </a:xfrm>
        </p:grpSpPr>
        <p:sp>
          <p:nvSpPr>
            <p:cNvPr id="15" name="Rounded Rectangle 14"/>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p:nvGrpSpPr>
          <p:grpSpPr>
            <a:xfrm>
              <a:off x="948372" y="3034353"/>
              <a:ext cx="700732" cy="800823"/>
              <a:chOff x="1230573" y="1890215"/>
              <a:chExt cx="1444388" cy="1650696"/>
            </a:xfrm>
          </p:grpSpPr>
          <p:sp>
            <p:nvSpPr>
              <p:cNvPr id="17" name="Oval 16"/>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744070" y="224118"/>
            <a:ext cx="4800600" cy="886968"/>
          </a:xfrm>
        </p:spPr>
        <p:txBody>
          <a:bodyPr lIns="45720"/>
          <a:lstStyle/>
          <a:p>
            <a:r>
              <a:rPr lang="en-GB" smtClean="0"/>
              <a:t>Click to edit Master title style</a:t>
            </a:r>
            <a:endParaRPr/>
          </a:p>
        </p:txBody>
      </p:sp>
      <p:sp>
        <p:nvSpPr>
          <p:cNvPr id="3" name="Content Placeholder 2"/>
          <p:cNvSpPr>
            <a:spLocks noGrp="1"/>
          </p:cNvSpPr>
          <p:nvPr>
            <p:ph sz="half" idx="1"/>
          </p:nvPr>
        </p:nvSpPr>
        <p:spPr>
          <a:xfrm>
            <a:off x="752474"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661647" y="1600200"/>
            <a:ext cx="3703320" cy="4525963"/>
          </a:xfrm>
        </p:spPr>
        <p:txBody>
          <a:bodyPr lIns="4572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321040" y="363071"/>
            <a:ext cx="609600" cy="365125"/>
          </a:xfrm>
        </p:spPr>
        <p:txBody>
          <a:bodyPr/>
          <a:lstStyle/>
          <a:p>
            <a:fld id="{D6CC888B-D9F9-4E54-B722-F151A9F45E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GB" smtClean="0"/>
              <a:t>Click to edit Master title style</a:t>
            </a:r>
            <a:endParaRPr/>
          </a:p>
        </p:txBody>
      </p:sp>
      <p:sp>
        <p:nvSpPr>
          <p:cNvPr id="3" name="Text Placeholder 2"/>
          <p:cNvSpPr>
            <a:spLocks noGrp="1"/>
          </p:cNvSpPr>
          <p:nvPr>
            <p:ph type="body" idx="1"/>
          </p:nvPr>
        </p:nvSpPr>
        <p:spPr>
          <a:xfrm>
            <a:off x="771212" y="1548761"/>
            <a:ext cx="3657600" cy="274320"/>
          </a:xfrm>
          <a:prstGeom prst="roundRect">
            <a:avLst>
              <a:gd name="adj" fmla="val 31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48352" y="2021456"/>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681533" y="1548761"/>
            <a:ext cx="3657600" cy="274320"/>
          </a:xfrm>
          <a:prstGeom prst="roundRect">
            <a:avLst>
              <a:gd name="adj" fmla="val 3405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defTabSz="914400" rtl="0" eaLnBrk="1" latinLnBrk="0" hangingPunct="1">
              <a:spcBef>
                <a:spcPct val="0"/>
              </a:spcBef>
              <a:buNone/>
              <a:defRPr sz="1400" kern="1200">
                <a:solidFill>
                  <a:schemeClr val="l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58673" y="2019869"/>
            <a:ext cx="3703320" cy="4106294"/>
          </a:xfrm>
        </p:spPr>
        <p:txBody>
          <a:bodyPr lIns="45720"/>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A2F0292D-1797-49A5-8D2D-8D50C72EF3CC}" type="datetimeFigureOut">
              <a:rPr lang="en-US" smtClean="0"/>
              <a:t>8/25/2015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321729" y="365760"/>
            <a:ext cx="609600" cy="365125"/>
          </a:xfrm>
        </p:spPr>
        <p:txBody>
          <a:bodyPr vert="horz" lIns="91440" tIns="45720" rIns="91440" bIns="45720" rtlCol="0" anchor="ctr"/>
          <a:lstStyle>
            <a:lvl1pPr marL="0" algn="l" defTabSz="914400" rtl="0" eaLnBrk="1" latinLnBrk="0" hangingPunct="1">
              <a:defRPr sz="1800" b="1" kern="1200">
                <a:solidFill>
                  <a:schemeClr val="accent1"/>
                </a:solidFill>
                <a:latin typeface="+mn-lt"/>
                <a:ea typeface="+mn-ea"/>
                <a:cs typeface="+mn-cs"/>
              </a:defRPr>
            </a:lvl1pPr>
          </a:lstStyle>
          <a:p>
            <a:fld id="{D6CC888B-D9F9-4E54-B722-F151A9F45E95}" type="slidenum">
              <a:rPr lang="en-US" smtClean="0"/>
              <a:t>‹#›</a:t>
            </a:fld>
            <a:endParaRPr lang="en-US"/>
          </a:p>
        </p:txBody>
      </p:sp>
      <p:grpSp>
        <p:nvGrpSpPr>
          <p:cNvPr id="10" name="Group 15"/>
          <p:cNvGrpSpPr/>
          <p:nvPr/>
        </p:nvGrpSpPr>
        <p:grpSpPr>
          <a:xfrm>
            <a:off x="7418696" y="457200"/>
            <a:ext cx="914400" cy="914400"/>
            <a:chOff x="842682" y="2971800"/>
            <a:chExt cx="914400" cy="914400"/>
          </a:xfrm>
        </p:grpSpPr>
        <p:sp>
          <p:nvSpPr>
            <p:cNvPr id="17" name="Rounded Rectangle 16"/>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a:grpSpLocks noChangeAspect="1"/>
            </p:cNvGrpSpPr>
            <p:nvPr/>
          </p:nvGrpSpPr>
          <p:grpSpPr>
            <a:xfrm>
              <a:off x="948372" y="3034353"/>
              <a:ext cx="700732" cy="800823"/>
              <a:chOff x="1230573" y="1890215"/>
              <a:chExt cx="1444388" cy="1650696"/>
            </a:xfrm>
          </p:grpSpPr>
          <p:sp>
            <p:nvSpPr>
              <p:cNvPr id="19" name="Oval 1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40664" y="228600"/>
            <a:ext cx="4800600" cy="886968"/>
          </a:xfrm>
        </p:spPr>
        <p:txBody>
          <a:bodyPr vert="horz" lIns="45720" tIns="45720" rIns="91440" bIns="45720" rtlCol="0" anchor="b" anchorCtr="0">
            <a:noAutofit/>
          </a:bodyPr>
          <a:lstStyle>
            <a:lvl1pPr algn="l" defTabSz="914400" rtl="0" eaLnBrk="1" latinLnBrk="0" hangingPunct="1">
              <a:spcBef>
                <a:spcPct val="0"/>
              </a:spcBef>
              <a:buNone/>
              <a:defRPr sz="2800" kern="1200">
                <a:solidFill>
                  <a:schemeClr val="accent1"/>
                </a:solidFill>
                <a:latin typeface="+mj-lt"/>
                <a:ea typeface="+mj-ea"/>
                <a:cs typeface="+mj-cs"/>
              </a:defRPr>
            </a:lvl1pPr>
          </a:lstStyle>
          <a:p>
            <a:r>
              <a:rPr lang="en-GB" smtClean="0"/>
              <a:t>Click to edit Master title style</a:t>
            </a:r>
            <a:endParaRPr/>
          </a:p>
        </p:txBody>
      </p:sp>
      <p:sp>
        <p:nvSpPr>
          <p:cNvPr id="3" name="Date Placeholder 2"/>
          <p:cNvSpPr>
            <a:spLocks noGrp="1"/>
          </p:cNvSpPr>
          <p:nvPr>
            <p:ph type="dt" sz="half" idx="10"/>
          </p:nvPr>
        </p:nvSpPr>
        <p:spPr/>
        <p:txBody>
          <a:bodyPr/>
          <a:lstStyle/>
          <a:p>
            <a:fld id="{A2F0292D-1797-49A5-8D2D-8D50C72EF3CC}" type="datetimeFigureOut">
              <a:rPr lang="en-US" smtClean="0"/>
              <a:t>8/25/2015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a:p>
        </p:txBody>
      </p:sp>
      <p:grpSp>
        <p:nvGrpSpPr>
          <p:cNvPr id="6" name="Group 8"/>
          <p:cNvGrpSpPr/>
          <p:nvPr/>
        </p:nvGrpSpPr>
        <p:grpSpPr>
          <a:xfrm>
            <a:off x="7418696" y="457200"/>
            <a:ext cx="914400" cy="914400"/>
            <a:chOff x="842682" y="2971800"/>
            <a:chExt cx="914400" cy="914400"/>
          </a:xfrm>
        </p:grpSpPr>
        <p:sp>
          <p:nvSpPr>
            <p:cNvPr id="10" name="Rounded Rectangle 9"/>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10"/>
            <p:cNvGrpSpPr>
              <a:grpSpLocks noChangeAspect="1"/>
            </p:cNvGrpSpPr>
            <p:nvPr/>
          </p:nvGrpSpPr>
          <p:grpSpPr>
            <a:xfrm>
              <a:off x="948372" y="3034353"/>
              <a:ext cx="700732" cy="800823"/>
              <a:chOff x="1230573" y="1890215"/>
              <a:chExt cx="1444388" cy="1650696"/>
            </a:xfrm>
          </p:grpSpPr>
          <p:sp>
            <p:nvSpPr>
              <p:cNvPr id="12" name="Oval 11"/>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8/25/2015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321040" y="365760"/>
            <a:ext cx="609600" cy="365125"/>
          </a:xfrm>
        </p:spPr>
        <p:txBody>
          <a:bodyPr/>
          <a:lstStyle/>
          <a:p>
            <a:fld id="{D6CC888B-D9F9-4E54-B722-F151A9F45E95}" type="slidenum">
              <a:rPr lang="en-US" smtClean="0"/>
              <a:t>‹#›</a:t>
            </a:fld>
            <a:endParaRPr lang="en-US"/>
          </a:p>
        </p:txBody>
      </p:sp>
      <p:grpSp>
        <p:nvGrpSpPr>
          <p:cNvPr id="5" name="Group 7"/>
          <p:cNvGrpSpPr/>
          <p:nvPr/>
        </p:nvGrpSpPr>
        <p:grpSpPr>
          <a:xfrm>
            <a:off x="7418696" y="457200"/>
            <a:ext cx="914400" cy="914400"/>
            <a:chOff x="842682" y="2971800"/>
            <a:chExt cx="914400" cy="914400"/>
          </a:xfrm>
        </p:grpSpPr>
        <p:sp>
          <p:nvSpPr>
            <p:cNvPr id="9" name="Rounded Rectangle 8"/>
            <p:cNvSpPr/>
            <p:nvPr/>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10"/>
            <p:cNvGrpSpPr>
              <a:grpSpLocks noChangeAspect="1"/>
            </p:cNvGrpSpPr>
            <p:nvPr/>
          </p:nvGrpSpPr>
          <p:grpSpPr>
            <a:xfrm>
              <a:off x="948372" y="3034353"/>
              <a:ext cx="700732" cy="800823"/>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8999" y="304800"/>
            <a:ext cx="4948269" cy="719424"/>
          </a:xfrm>
        </p:spPr>
        <p:txBody>
          <a:bodyPr anchor="b"/>
          <a:lstStyle>
            <a:lvl1pPr algn="l">
              <a:defRPr sz="2200" b="0"/>
            </a:lvl1pPr>
          </a:lstStyle>
          <a:p>
            <a:r>
              <a:rPr lang="en-GB" smtClean="0"/>
              <a:t>Click to edit Master title style</a:t>
            </a:r>
            <a:endParaRPr/>
          </a:p>
        </p:txBody>
      </p:sp>
      <p:sp>
        <p:nvSpPr>
          <p:cNvPr id="3" name="Content Placeholder 2"/>
          <p:cNvSpPr>
            <a:spLocks noGrp="1"/>
          </p:cNvSpPr>
          <p:nvPr>
            <p:ph idx="1"/>
          </p:nvPr>
        </p:nvSpPr>
        <p:spPr>
          <a:xfrm>
            <a:off x="3418113" y="2292824"/>
            <a:ext cx="4959126" cy="3833339"/>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3429000" y="1160463"/>
            <a:ext cx="4948269" cy="9540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900" b="1">
                <a:solidFill>
                  <a:schemeClr val="bg1">
                    <a:lumMod val="75000"/>
                  </a:schemeClr>
                </a:solidFill>
              </a:defRPr>
            </a:lvl1pPr>
          </a:lstStyle>
          <a:p>
            <a:fld id="{A2F0292D-1797-49A5-8D2D-8D50C72EF3CC}" type="datetimeFigureOut">
              <a:rPr lang="en-US" smtClean="0"/>
              <a:t>8/25/2015</a:t>
            </a:fld>
            <a:endParaRPr lang="en-US"/>
          </a:p>
        </p:txBody>
      </p:sp>
      <p:sp>
        <p:nvSpPr>
          <p:cNvPr id="2" name="Title Placeholder 1"/>
          <p:cNvSpPr>
            <a:spLocks noGrp="1"/>
          </p:cNvSpPr>
          <p:nvPr>
            <p:ph type="title"/>
          </p:nvPr>
        </p:nvSpPr>
        <p:spPr>
          <a:xfrm>
            <a:off x="3429000" y="685800"/>
            <a:ext cx="4948238" cy="886968"/>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3429000" y="2020888"/>
            <a:ext cx="4946602" cy="4105275"/>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900" b="1">
                <a:solidFill>
                  <a:schemeClr val="bg1">
                    <a:lumMod val="75000"/>
                  </a:schemeClr>
                </a:solidFill>
              </a:defRPr>
            </a:lvl1pPr>
          </a:lstStyle>
          <a:p>
            <a:endParaRPr lang="en-US"/>
          </a:p>
        </p:txBody>
      </p:sp>
      <p:sp>
        <p:nvSpPr>
          <p:cNvPr id="6" name="Slide Number Placeholder 5"/>
          <p:cNvSpPr>
            <a:spLocks noGrp="1"/>
          </p:cNvSpPr>
          <p:nvPr>
            <p:ph type="sldNum" sz="quarter" idx="4"/>
          </p:nvPr>
        </p:nvSpPr>
        <p:spPr>
          <a:xfrm>
            <a:off x="1752600" y="2877671"/>
            <a:ext cx="609600" cy="365125"/>
          </a:xfrm>
          <a:prstGeom prst="rect">
            <a:avLst/>
          </a:prstGeom>
        </p:spPr>
        <p:txBody>
          <a:bodyPr vert="horz" lIns="91440" tIns="45720" rIns="91440" bIns="45720" rtlCol="0" anchor="ctr"/>
          <a:lstStyle>
            <a:lvl1pPr algn="l">
              <a:defRPr sz="1800" b="1">
                <a:solidFill>
                  <a:schemeClr val="accent1"/>
                </a:solidFill>
              </a:defRPr>
            </a:lvl1pPr>
          </a:lstStyle>
          <a:p>
            <a:fld id="{D6CC888B-D9F9-4E54-B722-F151A9F45E95}" type="slidenum">
              <a:rPr lang="en-US" smtClean="0"/>
              <a:t>‹#›</a:t>
            </a:fld>
            <a:endParaRPr lang="en-US"/>
          </a:p>
        </p:txBody>
      </p:sp>
      <p:grpSp>
        <p:nvGrpSpPr>
          <p:cNvPr id="7" name="Group 18"/>
          <p:cNvGrpSpPr/>
          <p:nvPr/>
        </p:nvGrpSpPr>
        <p:grpSpPr>
          <a:xfrm>
            <a:off x="842682" y="2971800"/>
            <a:ext cx="914400"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userDrawn="1"/>
          </p:nvGrpSpPr>
          <p:grpSpPr>
            <a:xfrm>
              <a:off x="948372" y="3034352"/>
              <a:ext cx="700732" cy="800822"/>
              <a:chOff x="1230573" y="1890215"/>
              <a:chExt cx="1444388" cy="1650696"/>
            </a:xfrm>
          </p:grpSpPr>
          <p:sp>
            <p:nvSpPr>
              <p:cNvPr id="12" name="Oval 11"/>
              <p:cNvSpPr/>
              <p:nvPr userDrawn="1"/>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userDrawn="1"/>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userDrawn="1"/>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userDrawn="1"/>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spcBef>
          <a:spcPct val="0"/>
        </a:spcBef>
        <a:buNone/>
        <a:defRPr sz="28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accent1"/>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28800" indent="-227013"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5813" indent="-227013" algn="l" defTabSz="914400" rtl="0" eaLnBrk="1" latinLnBrk="0" hangingPunct="1">
        <a:spcBef>
          <a:spcPct val="20000"/>
        </a:spcBef>
        <a:buClr>
          <a:schemeClr val="accent1"/>
        </a:buClr>
        <a:buSzPct val="13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Persepolis</a:t>
            </a:r>
            <a:endParaRPr lang="en-US" dirty="0"/>
          </a:p>
        </p:txBody>
      </p:sp>
      <p:sp>
        <p:nvSpPr>
          <p:cNvPr id="3" name="Subtitle 2"/>
          <p:cNvSpPr>
            <a:spLocks noGrp="1"/>
          </p:cNvSpPr>
          <p:nvPr>
            <p:ph type="subTitle" idx="1"/>
          </p:nvPr>
        </p:nvSpPr>
        <p:spPr/>
        <p:txBody>
          <a:bodyPr/>
          <a:lstStyle/>
          <a:p>
            <a:r>
              <a:rPr lang="en-US" dirty="0" smtClean="0"/>
              <a:t>A Graphic Novel</a:t>
            </a:r>
            <a:endParaRPr lang="en-US" dirty="0"/>
          </a:p>
        </p:txBody>
      </p:sp>
    </p:spTree>
    <p:extLst>
      <p:ext uri="{BB962C8B-B14F-4D97-AF65-F5344CB8AC3E}">
        <p14:creationId xmlns:p14="http://schemas.microsoft.com/office/powerpoint/2010/main" val="3531673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Look  up the 20</a:t>
            </a:r>
            <a:r>
              <a:rPr lang="en-US" baseline="30000" dirty="0" smtClean="0"/>
              <a:t>th</a:t>
            </a:r>
            <a:r>
              <a:rPr lang="en-US" dirty="0" smtClean="0"/>
              <a:t> century history of Iran and </a:t>
            </a:r>
            <a:r>
              <a:rPr lang="en-US" dirty="0" err="1" smtClean="0"/>
              <a:t>precis</a:t>
            </a:r>
            <a:r>
              <a:rPr lang="en-US" dirty="0" smtClean="0"/>
              <a:t> it into 10 points for the next lesson. Bring to the lesson.</a:t>
            </a:r>
          </a:p>
          <a:p>
            <a:pPr marL="0" indent="0">
              <a:buNone/>
            </a:pPr>
            <a:r>
              <a:rPr lang="en-US" dirty="0" smtClean="0"/>
              <a:t>                           </a:t>
            </a:r>
          </a:p>
        </p:txBody>
      </p:sp>
    </p:spTree>
    <p:extLst>
      <p:ext uri="{BB962C8B-B14F-4D97-AF65-F5344CB8AC3E}">
        <p14:creationId xmlns:p14="http://schemas.microsoft.com/office/powerpoint/2010/main" val="2852196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Twentieth Century, potted History of Iran</a:t>
            </a:r>
            <a:endParaRPr lang="en-US" dirty="0"/>
          </a:p>
        </p:txBody>
      </p:sp>
      <p:sp>
        <p:nvSpPr>
          <p:cNvPr id="3" name="Content Placeholder 2"/>
          <p:cNvSpPr>
            <a:spLocks noGrp="1"/>
          </p:cNvSpPr>
          <p:nvPr>
            <p:ph idx="1"/>
          </p:nvPr>
        </p:nvSpPr>
        <p:spPr/>
        <p:txBody>
          <a:bodyPr/>
          <a:lstStyle/>
          <a:p>
            <a:r>
              <a:rPr lang="en-US" dirty="0" smtClean="0"/>
              <a:t>Homework out.</a:t>
            </a:r>
          </a:p>
          <a:p>
            <a:pPr marL="0" indent="0">
              <a:buNone/>
            </a:pPr>
            <a:r>
              <a:rPr lang="en-US" dirty="0" smtClean="0"/>
              <a:t>Give out my sheet of ten points of Iranian history and go through to check everyone understands terms, maps and ideological differences.</a:t>
            </a:r>
          </a:p>
          <a:p>
            <a:pPr marL="0" indent="0">
              <a:buNone/>
            </a:pPr>
            <a:endParaRPr lang="en-US" dirty="0" smtClean="0"/>
          </a:p>
          <a:p>
            <a:pPr marL="0" indent="0">
              <a:buNone/>
            </a:pPr>
            <a:r>
              <a:rPr lang="en-US" dirty="0" smtClean="0"/>
              <a:t>Watch next 15 </a:t>
            </a:r>
            <a:r>
              <a:rPr lang="en-US" dirty="0" err="1" smtClean="0"/>
              <a:t>mins</a:t>
            </a:r>
            <a:r>
              <a:rPr lang="en-US" dirty="0" smtClean="0"/>
              <a:t> of film, broken down into 7 </a:t>
            </a:r>
            <a:r>
              <a:rPr lang="en-US" dirty="0" err="1" smtClean="0"/>
              <a:t>mins</a:t>
            </a:r>
            <a:r>
              <a:rPr lang="en-US" dirty="0"/>
              <a:t> </a:t>
            </a:r>
            <a:r>
              <a:rPr lang="en-US" dirty="0" smtClean="0"/>
              <a:t>(6.13 to 13.35); 8 </a:t>
            </a:r>
            <a:r>
              <a:rPr lang="en-US" dirty="0" err="1" smtClean="0"/>
              <a:t>mins</a:t>
            </a:r>
            <a:r>
              <a:rPr lang="en-US" dirty="0"/>
              <a:t> </a:t>
            </a:r>
            <a:r>
              <a:rPr lang="en-US" dirty="0" smtClean="0"/>
              <a:t>(13.35 to 21.30);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10049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 the next 15 </a:t>
            </a:r>
            <a:r>
              <a:rPr lang="en-US" dirty="0" err="1" smtClean="0"/>
              <a:t>mins</a:t>
            </a:r>
            <a:r>
              <a:rPr lang="en-US" dirty="0" smtClean="0"/>
              <a:t>: The Story of Iran </a:t>
            </a:r>
            <a:endParaRPr lang="en-US" dirty="0"/>
          </a:p>
        </p:txBody>
      </p:sp>
      <p:sp>
        <p:nvSpPr>
          <p:cNvPr id="3" name="Content Placeholder 2"/>
          <p:cNvSpPr>
            <a:spLocks noGrp="1"/>
          </p:cNvSpPr>
          <p:nvPr>
            <p:ph idx="1"/>
          </p:nvPr>
        </p:nvSpPr>
        <p:spPr/>
        <p:txBody>
          <a:bodyPr/>
          <a:lstStyle/>
          <a:p>
            <a:r>
              <a:rPr lang="en-US" dirty="0" smtClean="0"/>
              <a:t>Around class give out following semantic fields for each person to look out for and jot down language or words in their area:</a:t>
            </a:r>
          </a:p>
          <a:p>
            <a:r>
              <a:rPr lang="en-US" dirty="0" smtClean="0"/>
              <a:t>Politics</a:t>
            </a:r>
          </a:p>
          <a:p>
            <a:r>
              <a:rPr lang="en-US" dirty="0" smtClean="0"/>
              <a:t>Religion</a:t>
            </a:r>
          </a:p>
          <a:p>
            <a:r>
              <a:rPr lang="en-US" dirty="0" smtClean="0"/>
              <a:t>Violence</a:t>
            </a:r>
          </a:p>
          <a:p>
            <a:r>
              <a:rPr lang="en-US" dirty="0" smtClean="0"/>
              <a:t>Child’s  language</a:t>
            </a:r>
          </a:p>
          <a:p>
            <a:pPr marL="0" indent="0">
              <a:buNone/>
            </a:pPr>
            <a:r>
              <a:rPr lang="en-US" dirty="0" smtClean="0"/>
              <a:t>Feedback.</a:t>
            </a:r>
            <a:endParaRPr lang="en-US" dirty="0"/>
          </a:p>
        </p:txBody>
      </p:sp>
    </p:spTree>
    <p:extLst>
      <p:ext uri="{BB962C8B-B14F-4D97-AF65-F5344CB8AC3E}">
        <p14:creationId xmlns:p14="http://schemas.microsoft.com/office/powerpoint/2010/main" val="4247643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with Iran and Iraq and the Cultural Revolution</a:t>
            </a:r>
            <a:endParaRPr lang="en-US" dirty="0"/>
          </a:p>
        </p:txBody>
      </p:sp>
      <p:sp>
        <p:nvSpPr>
          <p:cNvPr id="3" name="Content Placeholder 2"/>
          <p:cNvSpPr>
            <a:spLocks noGrp="1"/>
          </p:cNvSpPr>
          <p:nvPr>
            <p:ph idx="1"/>
          </p:nvPr>
        </p:nvSpPr>
        <p:spPr/>
        <p:txBody>
          <a:bodyPr/>
          <a:lstStyle/>
          <a:p>
            <a:r>
              <a:rPr lang="en-US" dirty="0" smtClean="0"/>
              <a:t>Watch the next 4 </a:t>
            </a:r>
            <a:r>
              <a:rPr lang="en-US" dirty="0" err="1" smtClean="0"/>
              <a:t>mins</a:t>
            </a:r>
            <a:r>
              <a:rPr lang="en-US" dirty="0" smtClean="0"/>
              <a:t> (21.30-25-50)</a:t>
            </a:r>
          </a:p>
          <a:p>
            <a:r>
              <a:rPr lang="en-US" dirty="0" smtClean="0"/>
              <a:t>Make a list of all the differences in their lives between  how it was portrayed at the beginning of the film and how it is to live in Iran in 1980, under the new regime of ‘The Cultural Revolution’.</a:t>
            </a:r>
          </a:p>
          <a:p>
            <a:r>
              <a:rPr lang="en-US" dirty="0" smtClean="0"/>
              <a:t>Feedback.</a:t>
            </a:r>
            <a:endParaRPr lang="en-US" dirty="0"/>
          </a:p>
        </p:txBody>
      </p:sp>
    </p:spTree>
    <p:extLst>
      <p:ext uri="{BB962C8B-B14F-4D97-AF65-F5344CB8AC3E}">
        <p14:creationId xmlns:p14="http://schemas.microsoft.com/office/powerpoint/2010/main" val="306724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pages of text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Hand out texts to all students. Keep these safe.</a:t>
            </a:r>
          </a:p>
          <a:p>
            <a:r>
              <a:rPr lang="en-US" dirty="0" smtClean="0"/>
              <a:t>As a class read through the ‘Kim Wilde’ scene.</a:t>
            </a:r>
          </a:p>
          <a:p>
            <a:r>
              <a:rPr lang="en-US" dirty="0" smtClean="0"/>
              <a:t>Ascribe voices for: Mum, Dad, </a:t>
            </a:r>
            <a:r>
              <a:rPr lang="en-US" dirty="0" err="1" smtClean="0"/>
              <a:t>Marjane’s</a:t>
            </a:r>
            <a:r>
              <a:rPr lang="en-US" dirty="0" smtClean="0"/>
              <a:t> spoken voice, </a:t>
            </a:r>
            <a:r>
              <a:rPr lang="en-US" dirty="0" err="1" smtClean="0"/>
              <a:t>Marjane’s</a:t>
            </a:r>
            <a:r>
              <a:rPr lang="en-US" dirty="0" smtClean="0"/>
              <a:t> narrative voice, airport official, Iranian women.</a:t>
            </a:r>
          </a:p>
          <a:p>
            <a:r>
              <a:rPr lang="en-US" dirty="0" smtClean="0"/>
              <a:t>Read through.</a:t>
            </a:r>
          </a:p>
          <a:p>
            <a:r>
              <a:rPr lang="en-US" dirty="0" smtClean="0"/>
              <a:t>Write down your immediate impressions of the scene afterwards including links to anything we’ve learnt so far. (3 </a:t>
            </a:r>
            <a:r>
              <a:rPr lang="en-US" dirty="0" err="1" smtClean="0"/>
              <a:t>mins</a:t>
            </a:r>
            <a:r>
              <a:rPr lang="en-US" dirty="0" smtClean="0"/>
              <a:t>)</a:t>
            </a:r>
          </a:p>
          <a:p>
            <a:r>
              <a:rPr lang="en-US" dirty="0" smtClean="0"/>
              <a:t>Be prepared to feed back your ideas to the class.</a:t>
            </a:r>
            <a:endParaRPr lang="en-US" dirty="0"/>
          </a:p>
        </p:txBody>
      </p:sp>
    </p:spTree>
    <p:extLst>
      <p:ext uri="{BB962C8B-B14F-4D97-AF65-F5344CB8AC3E}">
        <p14:creationId xmlns:p14="http://schemas.microsoft.com/office/powerpoint/2010/main" val="3937340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groups of three, you are going to be given a page of this scene on a sheet of sugar paper. You job is to identify as many language features as you can on your page, and making links between what the writer has used, the context of the piece, the genre of the piece and these language features.</a:t>
            </a:r>
          </a:p>
          <a:p>
            <a:r>
              <a:rPr lang="en-US" dirty="0" smtClean="0"/>
              <a:t>Make your poster as eye-catching and informative as possible, so we can use it as a learning tool up on the wall.</a:t>
            </a:r>
          </a:p>
          <a:p>
            <a:r>
              <a:rPr lang="en-US" dirty="0" smtClean="0"/>
              <a:t>You may use the computers to look up any items that you don’t know, or references that you don’t understand (Kim Wilde, Iron Maiden, for example).</a:t>
            </a:r>
            <a:endParaRPr lang="en-US" dirty="0"/>
          </a:p>
        </p:txBody>
      </p:sp>
    </p:spTree>
    <p:extLst>
      <p:ext uri="{BB962C8B-B14F-4D97-AF65-F5344CB8AC3E}">
        <p14:creationId xmlns:p14="http://schemas.microsoft.com/office/powerpoint/2010/main" val="2597626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The difference between written and spoken language</a:t>
            </a:r>
          </a:p>
          <a:p>
            <a:r>
              <a:rPr lang="en-US" dirty="0" smtClean="0"/>
              <a:t>The language of the  graphic novel</a:t>
            </a:r>
          </a:p>
          <a:p>
            <a:r>
              <a:rPr lang="en-US" dirty="0" smtClean="0"/>
              <a:t>The context of this novel</a:t>
            </a:r>
          </a:p>
          <a:p>
            <a:r>
              <a:rPr lang="en-US" dirty="0" smtClean="0"/>
              <a:t>The voice of the narrator</a:t>
            </a:r>
          </a:p>
          <a:p>
            <a:r>
              <a:rPr lang="en-US" dirty="0" smtClean="0"/>
              <a:t>Your glossaries: use them!</a:t>
            </a:r>
          </a:p>
          <a:p>
            <a:r>
              <a:rPr lang="en-US" dirty="0" smtClean="0"/>
              <a:t>Ask me for help any time.</a:t>
            </a:r>
          </a:p>
          <a:p>
            <a:r>
              <a:rPr lang="en-US" dirty="0" smtClean="0"/>
              <a:t>(25 </a:t>
            </a:r>
            <a:r>
              <a:rPr lang="en-US" dirty="0" err="1" smtClean="0"/>
              <a:t>mins</a:t>
            </a:r>
            <a:r>
              <a:rPr lang="en-US" dirty="0" smtClean="0"/>
              <a:t>?)</a:t>
            </a:r>
          </a:p>
        </p:txBody>
      </p:sp>
    </p:spTree>
    <p:extLst>
      <p:ext uri="{BB962C8B-B14F-4D97-AF65-F5344CB8AC3E}">
        <p14:creationId xmlns:p14="http://schemas.microsoft.com/office/powerpoint/2010/main" val="427338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groups…</a:t>
            </a:r>
            <a:endParaRPr lang="en-US" dirty="0"/>
          </a:p>
        </p:txBody>
      </p:sp>
      <p:sp>
        <p:nvSpPr>
          <p:cNvPr id="3" name="Content Placeholder 2"/>
          <p:cNvSpPr>
            <a:spLocks noGrp="1"/>
          </p:cNvSpPr>
          <p:nvPr>
            <p:ph idx="1"/>
          </p:nvPr>
        </p:nvSpPr>
        <p:spPr/>
        <p:txBody>
          <a:bodyPr/>
          <a:lstStyle/>
          <a:p>
            <a:r>
              <a:rPr lang="en-US" dirty="0" smtClean="0"/>
              <a:t>Feedback to the class your findings, using as much linguistic and literary terminology as you can.</a:t>
            </a:r>
          </a:p>
          <a:p>
            <a:r>
              <a:rPr lang="en-US" dirty="0" smtClean="0"/>
              <a:t>Others annotate their own copies as they listen.</a:t>
            </a:r>
            <a:endParaRPr lang="en-US" dirty="0"/>
          </a:p>
          <a:p>
            <a:endParaRPr lang="en-US" dirty="0" smtClean="0"/>
          </a:p>
          <a:p>
            <a:r>
              <a:rPr lang="en-US" smtClean="0"/>
              <a:t>Posters </a:t>
            </a:r>
            <a:r>
              <a:rPr lang="en-US" dirty="0" smtClean="0"/>
              <a:t>up on the wall.</a:t>
            </a:r>
            <a:endParaRPr lang="en-US" dirty="0"/>
          </a:p>
        </p:txBody>
      </p:sp>
    </p:spTree>
    <p:extLst>
      <p:ext uri="{BB962C8B-B14F-4D97-AF65-F5344CB8AC3E}">
        <p14:creationId xmlns:p14="http://schemas.microsoft.com/office/powerpoint/2010/main" val="255793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expect from a graphic novel?</a:t>
            </a:r>
            <a:endParaRPr lang="en-US" dirty="0"/>
          </a:p>
        </p:txBody>
      </p:sp>
      <p:sp>
        <p:nvSpPr>
          <p:cNvPr id="3" name="Content Placeholder 2"/>
          <p:cNvSpPr>
            <a:spLocks noGrp="1"/>
          </p:cNvSpPr>
          <p:nvPr>
            <p:ph idx="1"/>
          </p:nvPr>
        </p:nvSpPr>
        <p:spPr/>
        <p:txBody>
          <a:bodyPr/>
          <a:lstStyle/>
          <a:p>
            <a:r>
              <a:rPr lang="en-US" dirty="0" smtClean="0"/>
              <a:t>Write down all the features, both linguistic and other (visual?) that you might expect to find in a graphic novel.</a:t>
            </a:r>
          </a:p>
          <a:p>
            <a:r>
              <a:rPr lang="en-US" dirty="0" smtClean="0"/>
              <a:t>If you have no idea, then think that they stem from comics, so just try to write down what language and visual features you might expect to find in a comic strip (The Beano; Superman; Spiderman; </a:t>
            </a:r>
            <a:r>
              <a:rPr lang="en-US" dirty="0" err="1" smtClean="0"/>
              <a:t>Asterix</a:t>
            </a:r>
            <a:r>
              <a:rPr lang="en-US" dirty="0" smtClean="0"/>
              <a:t>; Tin-Tin; Snoopy)</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98011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with a partner</a:t>
            </a:r>
            <a:endParaRPr lang="en-US" dirty="0"/>
          </a:p>
        </p:txBody>
      </p:sp>
      <p:sp>
        <p:nvSpPr>
          <p:cNvPr id="3" name="Content Placeholder 2"/>
          <p:cNvSpPr>
            <a:spLocks noGrp="1"/>
          </p:cNvSpPr>
          <p:nvPr>
            <p:ph idx="1"/>
          </p:nvPr>
        </p:nvSpPr>
        <p:spPr/>
        <p:txBody>
          <a:bodyPr/>
          <a:lstStyle/>
          <a:p>
            <a:r>
              <a:rPr lang="en-US" dirty="0" smtClean="0"/>
              <a:t>Discuss these with your partner and make a list together.</a:t>
            </a:r>
          </a:p>
          <a:p>
            <a:r>
              <a:rPr lang="en-US" dirty="0" smtClean="0"/>
              <a:t>Now turn over the page you have and see if you can spot and list any further features.</a:t>
            </a:r>
          </a:p>
          <a:p>
            <a:r>
              <a:rPr lang="en-US" dirty="0" smtClean="0"/>
              <a:t>As you do so, try to label these features if you can, with any linguistic terminology you have learnt thus far, for example:</a:t>
            </a:r>
          </a:p>
          <a:p>
            <a:pPr marL="0" indent="0">
              <a:buNone/>
            </a:pPr>
            <a:r>
              <a:rPr lang="en-US" dirty="0"/>
              <a:t> </a:t>
            </a:r>
            <a:r>
              <a:rPr lang="en-US" dirty="0" smtClean="0"/>
              <a:t>‘Hit him!’ is a command and an </a:t>
            </a:r>
            <a:r>
              <a:rPr lang="en-US" dirty="0" err="1" smtClean="0"/>
              <a:t>exclamative</a:t>
            </a:r>
            <a:r>
              <a:rPr lang="en-US" dirty="0"/>
              <a:t> </a:t>
            </a:r>
            <a:r>
              <a:rPr lang="en-US" dirty="0" smtClean="0"/>
              <a:t>(because of the exclamation mark).</a:t>
            </a:r>
            <a:endParaRPr lang="en-US" dirty="0"/>
          </a:p>
        </p:txBody>
      </p:sp>
    </p:spTree>
    <p:extLst>
      <p:ext uri="{BB962C8B-B14F-4D97-AF65-F5344CB8AC3E}">
        <p14:creationId xmlns:p14="http://schemas.microsoft.com/office/powerpoint/2010/main" val="1856403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with class and add any more to your own list</a:t>
            </a:r>
            <a:endParaRPr lang="en-US" dirty="0"/>
          </a:p>
        </p:txBody>
      </p:sp>
      <p:sp>
        <p:nvSpPr>
          <p:cNvPr id="3" name="Content Placeholder 2"/>
          <p:cNvSpPr>
            <a:spLocks noGrp="1"/>
          </p:cNvSpPr>
          <p:nvPr>
            <p:ph idx="1"/>
          </p:nvPr>
        </p:nvSpPr>
        <p:spPr/>
        <p:txBody>
          <a:bodyPr>
            <a:normAutofit/>
          </a:bodyPr>
          <a:lstStyle/>
          <a:p>
            <a:r>
              <a:rPr lang="en-US" dirty="0" err="1" smtClean="0"/>
              <a:t>Capitalisation</a:t>
            </a:r>
            <a:r>
              <a:rPr lang="en-US" dirty="0" smtClean="0"/>
              <a:t> of writing</a:t>
            </a:r>
          </a:p>
          <a:p>
            <a:r>
              <a:rPr lang="en-US" dirty="0" smtClean="0"/>
              <a:t>Many </a:t>
            </a:r>
            <a:r>
              <a:rPr lang="en-US" dirty="0" err="1" smtClean="0"/>
              <a:t>exclamatives</a:t>
            </a:r>
            <a:endParaRPr lang="en-US" dirty="0" smtClean="0"/>
          </a:p>
          <a:p>
            <a:r>
              <a:rPr lang="en-US" dirty="0" smtClean="0"/>
              <a:t>Differentiation between thoughts and speech.</a:t>
            </a:r>
          </a:p>
          <a:p>
            <a:r>
              <a:rPr lang="en-US" dirty="0" smtClean="0"/>
              <a:t>Multiple perspectives, depending on which characters is featured in the frame.</a:t>
            </a:r>
          </a:p>
          <a:p>
            <a:r>
              <a:rPr lang="en-US" dirty="0" smtClean="0"/>
              <a:t>Non-verbal frames to visually depict setting (therefore no verbal description necessary as the reader can see it).</a:t>
            </a:r>
          </a:p>
        </p:txBody>
      </p:sp>
    </p:spTree>
    <p:extLst>
      <p:ext uri="{BB962C8B-B14F-4D97-AF65-F5344CB8AC3E}">
        <p14:creationId xmlns:p14="http://schemas.microsoft.com/office/powerpoint/2010/main" val="882679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features…</a:t>
            </a:r>
            <a:endParaRPr lang="en-US" dirty="0"/>
          </a:p>
        </p:txBody>
      </p:sp>
      <p:sp>
        <p:nvSpPr>
          <p:cNvPr id="3" name="Content Placeholder 2"/>
          <p:cNvSpPr>
            <a:spLocks noGrp="1"/>
          </p:cNvSpPr>
          <p:nvPr>
            <p:ph idx="1"/>
          </p:nvPr>
        </p:nvSpPr>
        <p:spPr/>
        <p:txBody>
          <a:bodyPr/>
          <a:lstStyle/>
          <a:p>
            <a:r>
              <a:rPr lang="en-US" dirty="0"/>
              <a:t>Multiple spoken dialogue.</a:t>
            </a:r>
          </a:p>
          <a:p>
            <a:r>
              <a:rPr lang="en-US" dirty="0"/>
              <a:t>Loudness indicated with change of speech bubble to jagged edges.</a:t>
            </a:r>
          </a:p>
          <a:p>
            <a:r>
              <a:rPr lang="en-US" dirty="0">
                <a:solidFill>
                  <a:srgbClr val="FF0000"/>
                </a:solidFill>
              </a:rPr>
              <a:t>Paralinguistic </a:t>
            </a:r>
            <a:r>
              <a:rPr lang="en-US" dirty="0" smtClean="0">
                <a:solidFill>
                  <a:srgbClr val="FF0000"/>
                </a:solidFill>
              </a:rPr>
              <a:t>features</a:t>
            </a:r>
            <a:r>
              <a:rPr lang="en-US" dirty="0"/>
              <a:t> </a:t>
            </a:r>
            <a:r>
              <a:rPr lang="en-US" dirty="0" err="1" smtClean="0"/>
              <a:t>ie</a:t>
            </a:r>
            <a:r>
              <a:rPr lang="en-US" dirty="0" smtClean="0"/>
              <a:t> facial </a:t>
            </a:r>
            <a:r>
              <a:rPr lang="en-US" dirty="0"/>
              <a:t>expressions take place of </a:t>
            </a:r>
            <a:r>
              <a:rPr lang="en-US" dirty="0">
                <a:solidFill>
                  <a:srgbClr val="FF0000"/>
                </a:solidFill>
              </a:rPr>
              <a:t>adverbs </a:t>
            </a:r>
            <a:r>
              <a:rPr lang="en-US" dirty="0" smtClean="0">
                <a:solidFill>
                  <a:srgbClr val="FF0000"/>
                </a:solidFill>
              </a:rPr>
              <a:t>and attributors</a:t>
            </a:r>
            <a:r>
              <a:rPr lang="en-US" dirty="0" smtClean="0"/>
              <a:t> </a:t>
            </a:r>
            <a:r>
              <a:rPr lang="en-US" dirty="0"/>
              <a:t>(</a:t>
            </a:r>
            <a:r>
              <a:rPr lang="en-US" dirty="0" err="1"/>
              <a:t>ie</a:t>
            </a:r>
            <a:r>
              <a:rPr lang="en-US" dirty="0"/>
              <a:t> ‘she said </a:t>
            </a:r>
            <a:r>
              <a:rPr lang="en-US" dirty="0" smtClean="0"/>
              <a:t>sadly</a:t>
            </a:r>
            <a:r>
              <a:rPr lang="en-US" dirty="0"/>
              <a:t>’ where ‘she said’ is the attributor and ‘sadly’ the adverb. Both these are simply shown in the fact of the character, </a:t>
            </a:r>
            <a:r>
              <a:rPr lang="en-US" dirty="0" smtClean="0"/>
              <a:t>visuals.</a:t>
            </a:r>
            <a:endParaRPr lang="en-US" dirty="0"/>
          </a:p>
          <a:p>
            <a:r>
              <a:rPr lang="en-US" dirty="0"/>
              <a:t>Different size of frame, to indicate importance </a:t>
            </a:r>
            <a:r>
              <a:rPr lang="en-US" dirty="0" smtClean="0"/>
              <a:t>of the moment in </a:t>
            </a:r>
            <a:r>
              <a:rPr lang="en-US" dirty="0"/>
              <a:t>the narrative.</a:t>
            </a:r>
          </a:p>
        </p:txBody>
      </p:sp>
    </p:spTree>
    <p:extLst>
      <p:ext uri="{BB962C8B-B14F-4D97-AF65-F5344CB8AC3E}">
        <p14:creationId xmlns:p14="http://schemas.microsoft.com/office/powerpoint/2010/main" val="2666304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features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Narrator’s story in a block at top or bottom of frame (could be in </a:t>
            </a:r>
            <a:r>
              <a:rPr lang="en-US" dirty="0" smtClean="0">
                <a:solidFill>
                  <a:srgbClr val="FF0000"/>
                </a:solidFill>
              </a:rPr>
              <a:t>first or third person narrative voice).</a:t>
            </a:r>
            <a:endParaRPr lang="en-US" dirty="0" smtClean="0"/>
          </a:p>
          <a:p>
            <a:r>
              <a:rPr lang="en-US" dirty="0" smtClean="0"/>
              <a:t>Different states of consciousness easily depicted (dreams, thoughts, imaginings of a different life) through visuals.</a:t>
            </a:r>
          </a:p>
          <a:p>
            <a:r>
              <a:rPr lang="en-US" dirty="0" smtClean="0"/>
              <a:t>Sounds in setting depicted.</a:t>
            </a:r>
          </a:p>
          <a:p>
            <a:r>
              <a:rPr lang="en-US" dirty="0" smtClean="0"/>
              <a:t>Different use of </a:t>
            </a:r>
            <a:r>
              <a:rPr lang="en-US" dirty="0" err="1" smtClean="0"/>
              <a:t>colour</a:t>
            </a:r>
            <a:r>
              <a:rPr lang="en-US" dirty="0" smtClean="0"/>
              <a:t> (muted; garish) or not.</a:t>
            </a:r>
          </a:p>
          <a:p>
            <a:r>
              <a:rPr lang="en-US" dirty="0" smtClean="0"/>
              <a:t>Sense of a hero or super hero at </a:t>
            </a:r>
            <a:r>
              <a:rPr lang="en-US" dirty="0" err="1" smtClean="0"/>
              <a:t>centre</a:t>
            </a:r>
            <a:r>
              <a:rPr lang="en-US" dirty="0" smtClean="0"/>
              <a:t> of story.</a:t>
            </a:r>
          </a:p>
          <a:p>
            <a:r>
              <a:rPr lang="en-US" dirty="0" smtClean="0">
                <a:solidFill>
                  <a:srgbClr val="FF0000"/>
                </a:solidFill>
              </a:rPr>
              <a:t>Genre</a:t>
            </a:r>
            <a:r>
              <a:rPr lang="en-US" dirty="0" smtClean="0"/>
              <a:t>: action or adventure.</a:t>
            </a:r>
          </a:p>
          <a:p>
            <a:r>
              <a:rPr lang="en-US" dirty="0" smtClean="0"/>
              <a:t>Often semantic field of violence or sense of violence being over-used. (Bang! Crash! Wallop!)</a:t>
            </a:r>
          </a:p>
        </p:txBody>
      </p:sp>
    </p:spTree>
    <p:extLst>
      <p:ext uri="{BB962C8B-B14F-4D97-AF65-F5344CB8AC3E}">
        <p14:creationId xmlns:p14="http://schemas.microsoft.com/office/powerpoint/2010/main" val="3595520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 first six minutes of film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Divide class into pairs, then pairs into two halves of class.</a:t>
            </a:r>
          </a:p>
          <a:p>
            <a:r>
              <a:rPr lang="en-US" dirty="0" smtClean="0"/>
              <a:t>In pairs, one half of the class watch film and jot down all the features of Western and American culture they can see or hear.</a:t>
            </a:r>
          </a:p>
          <a:p>
            <a:r>
              <a:rPr lang="en-US" dirty="0" smtClean="0"/>
              <a:t>The other half, jot down all the features of Iranian culture they can see or hear.</a:t>
            </a:r>
          </a:p>
          <a:p>
            <a:r>
              <a:rPr lang="en-US" dirty="0" smtClean="0"/>
              <a:t>These could be things that are said by the characters, or written on the illustrations, or things that are seen by the viewer.</a:t>
            </a:r>
          </a:p>
          <a:p>
            <a:r>
              <a:rPr lang="en-US" dirty="0" smtClean="0"/>
              <a:t>10 </a:t>
            </a:r>
            <a:r>
              <a:rPr lang="en-US" dirty="0" err="1" smtClean="0"/>
              <a:t>mins</a:t>
            </a:r>
            <a:r>
              <a:rPr lang="en-US" dirty="0" smtClean="0"/>
              <a:t> (six to watch; four to consolidate)</a:t>
            </a:r>
          </a:p>
          <a:p>
            <a:r>
              <a:rPr lang="en-US" dirty="0" smtClean="0"/>
              <a:t>Be prepared to feed these back to the class. </a:t>
            </a:r>
          </a:p>
          <a:p>
            <a:r>
              <a:rPr lang="en-US" b="1" dirty="0" smtClean="0"/>
              <a:t>Extension: </a:t>
            </a:r>
            <a:r>
              <a:rPr lang="en-US" dirty="0" smtClean="0"/>
              <a:t>label them with language features if possible </a:t>
            </a:r>
            <a:r>
              <a:rPr lang="en-US" dirty="0" err="1" smtClean="0"/>
              <a:t>ie</a:t>
            </a:r>
            <a:r>
              <a:rPr lang="en-US" dirty="0" smtClean="0"/>
              <a:t> ‘</a:t>
            </a:r>
            <a:r>
              <a:rPr lang="en-US" dirty="0" err="1" smtClean="0"/>
              <a:t>Mahshid</a:t>
            </a:r>
            <a:r>
              <a:rPr lang="en-US" dirty="0" smtClean="0"/>
              <a:t>’ is a proper nouns – an Iranian person’s name.</a:t>
            </a:r>
          </a:p>
          <a:p>
            <a:pPr marL="0" indent="0">
              <a:buNone/>
            </a:pPr>
            <a:endParaRPr lang="en-US" dirty="0"/>
          </a:p>
        </p:txBody>
      </p:sp>
    </p:spTree>
    <p:extLst>
      <p:ext uri="{BB962C8B-B14F-4D97-AF65-F5344CB8AC3E}">
        <p14:creationId xmlns:p14="http://schemas.microsoft.com/office/powerpoint/2010/main" val="3485495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 back and semantic fields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semantic field is a chain of words that together, create a certain group identity. For example:</a:t>
            </a:r>
          </a:p>
          <a:p>
            <a:r>
              <a:rPr lang="en-US" dirty="0" smtClean="0"/>
              <a:t>Dog, cat, snake, mouse create a semantic field of animals.</a:t>
            </a:r>
          </a:p>
          <a:p>
            <a:r>
              <a:rPr lang="en-US" dirty="0" smtClean="0"/>
              <a:t>Snake, fig leaf, apple, man and woman create a semantic field of the Garden of Eden in the Bible.</a:t>
            </a:r>
          </a:p>
          <a:p>
            <a:r>
              <a:rPr lang="en-US" dirty="0" smtClean="0"/>
              <a:t>The common noun ‘snake’ is in both, but the semantic fields are very different.</a:t>
            </a:r>
          </a:p>
          <a:p>
            <a:r>
              <a:rPr lang="en-US" dirty="0" smtClean="0"/>
              <a:t>Look back at the collection of words you have in your lists; do they create any semantic fields that may help us to identify what the story may be about?</a:t>
            </a:r>
          </a:p>
          <a:p>
            <a:pPr marL="0" indent="0">
              <a:buNone/>
            </a:pPr>
            <a:r>
              <a:rPr lang="en-US" dirty="0" smtClean="0"/>
              <a:t>2 </a:t>
            </a:r>
            <a:r>
              <a:rPr lang="en-US" dirty="0" err="1" smtClean="0"/>
              <a:t>mins</a:t>
            </a:r>
            <a:r>
              <a:rPr lang="en-US" dirty="0" smtClean="0"/>
              <a:t> to look at discuss before feedback.</a:t>
            </a:r>
            <a:endParaRPr lang="en-US" dirty="0"/>
          </a:p>
        </p:txBody>
      </p:sp>
    </p:spTree>
    <p:extLst>
      <p:ext uri="{BB962C8B-B14F-4D97-AF65-F5344CB8AC3E}">
        <p14:creationId xmlns:p14="http://schemas.microsoft.com/office/powerpoint/2010/main" val="4114016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 so far…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the little you have seen, read and watched (or what you may already know), what themes may be emerging thus far from our study of the text?</a:t>
            </a:r>
          </a:p>
          <a:p>
            <a:r>
              <a:rPr lang="en-US" dirty="0" smtClean="0"/>
              <a:t>Contrast of Western ideas and Iranian Islamic Revolutionary ones.</a:t>
            </a:r>
          </a:p>
          <a:p>
            <a:r>
              <a:rPr lang="en-US" dirty="0" smtClean="0"/>
              <a:t>Voice of a young girl and her particular perspective on this.</a:t>
            </a:r>
          </a:p>
          <a:p>
            <a:r>
              <a:rPr lang="en-US" dirty="0" smtClean="0"/>
              <a:t>Sense of an autobiography told retrospectively.</a:t>
            </a:r>
          </a:p>
          <a:p>
            <a:pPr marL="0" indent="0">
              <a:buNone/>
            </a:pPr>
            <a:r>
              <a:rPr lang="en-US" dirty="0" smtClean="0"/>
              <a:t>The sense of a repressive regime emerging and the day to day struggle of living in it.</a:t>
            </a:r>
          </a:p>
          <a:p>
            <a:pPr marL="0" indent="0">
              <a:buNone/>
            </a:pPr>
            <a:endParaRPr lang="en-US" dirty="0" smtClean="0"/>
          </a:p>
        </p:txBody>
      </p:sp>
    </p:spTree>
    <p:extLst>
      <p:ext uri="{BB962C8B-B14F-4D97-AF65-F5344CB8AC3E}">
        <p14:creationId xmlns:p14="http://schemas.microsoft.com/office/powerpoint/2010/main" val="147609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Inspiration">
  <a:themeElements>
    <a:clrScheme name="Inspiration">
      <a:dk1>
        <a:sysClr val="windowText" lastClr="000000"/>
      </a:dk1>
      <a:lt1>
        <a:sysClr val="window" lastClr="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7F63970-B637-49FB-8B2F-8DF470279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271968-3AF7-4FE6-B7BB-131BFEAAC1F6}">
  <ds:schemaRefs>
    <ds:schemaRef ds:uri="http://schemas.microsoft.com/sharepoint/v3/contenttype/forms"/>
  </ds:schemaRefs>
</ds:datastoreItem>
</file>

<file path=customXml/itemProps3.xml><?xml version="1.0" encoding="utf-8"?>
<ds:datastoreItem xmlns:ds="http://schemas.openxmlformats.org/officeDocument/2006/customXml" ds:itemID="{3461679A-6FD7-4EE1-A620-B50CB640F746}">
  <ds:schemaRefs>
    <ds:schemaRef ds:uri="http://schemas.microsoft.com/sharepoint/v3"/>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Inspiration.thmx</Template>
  <TotalTime>379</TotalTime>
  <Words>1206</Words>
  <Application>Microsoft Office PowerPoint</Application>
  <PresentationFormat>On-screen Show (4:3)</PresentationFormat>
  <Paragraphs>93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Inspiration</vt:lpstr>
      <vt:lpstr>Persepolis</vt:lpstr>
      <vt:lpstr>What do you expect from a graphic novel?</vt:lpstr>
      <vt:lpstr>Share with a partner</vt:lpstr>
      <vt:lpstr>Share with class and add any more to your own list</vt:lpstr>
      <vt:lpstr>Further features…</vt:lpstr>
      <vt:lpstr>More features</vt:lpstr>
      <vt:lpstr>Watch first six minutes of film</vt:lpstr>
      <vt:lpstr>Feed back and semantic fields</vt:lpstr>
      <vt:lpstr>The story so far…</vt:lpstr>
      <vt:lpstr>Homework</vt:lpstr>
      <vt:lpstr>The Twentieth Century, potted History of Iran</vt:lpstr>
      <vt:lpstr>Watch the next 15 mins: The Story of Iran </vt:lpstr>
      <vt:lpstr>War with Iran and Iraq and the Cultural Revolution</vt:lpstr>
      <vt:lpstr>The pages of text</vt:lpstr>
      <vt:lpstr>Posters</vt:lpstr>
      <vt:lpstr>Remember…</vt:lpstr>
      <vt:lpstr>In groups…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Persepolis</dc:title>
  <dc:creator>john Alexander</dc:creator>
  <cp:lastModifiedBy>David Deeming</cp:lastModifiedBy>
  <cp:revision>16</cp:revision>
  <dcterms:created xsi:type="dcterms:W3CDTF">2015-08-12T10:53:07Z</dcterms:created>
  <dcterms:modified xsi:type="dcterms:W3CDTF">2015-08-25T11:01:50Z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