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33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33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6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83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75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01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6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05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09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ADA1-9BE4-4F9E-83B0-AD4F952CEEEF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50BB-4AD1-42C4-8E27-B4C4A825D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02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 to Guide Your Answer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82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Genre, audience and 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has written/delivered/presented this text? Evidence</a:t>
            </a:r>
          </a:p>
          <a:p>
            <a:r>
              <a:rPr lang="en-GB" dirty="0" smtClean="0"/>
              <a:t>What genre is it? (features of sports </a:t>
            </a:r>
            <a:r>
              <a:rPr lang="en-GB" dirty="0" smtClean="0"/>
              <a:t>commentaries, newspaper articles, speeches for example)</a:t>
            </a:r>
            <a:endParaRPr lang="en-GB" dirty="0" smtClean="0"/>
          </a:p>
          <a:p>
            <a:r>
              <a:rPr lang="en-GB" dirty="0" smtClean="0"/>
              <a:t>When was it produced? Evidence</a:t>
            </a:r>
          </a:p>
          <a:p>
            <a:r>
              <a:rPr lang="en-GB" dirty="0" smtClean="0"/>
              <a:t>Who is the audience?  How do you know?  Are there examples of subject-specific lexis, for example?  What does this tell you about the audience?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8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there repetitions of particular words?  If so, why?</a:t>
            </a:r>
          </a:p>
          <a:p>
            <a:r>
              <a:rPr lang="en-GB" dirty="0" smtClean="0"/>
              <a:t>Are there particular words that you would only expect to find in a spoken text?  Words that you would expect to find in a written text?</a:t>
            </a:r>
          </a:p>
          <a:p>
            <a:r>
              <a:rPr lang="en-GB" dirty="0" smtClean="0"/>
              <a:t>Are there examples of figurative language?  Are they metaphors/similes/clichés?</a:t>
            </a:r>
          </a:p>
          <a:p>
            <a:r>
              <a:rPr lang="en-GB" dirty="0" smtClean="0"/>
              <a:t>Are there any examples of lexical contrasts?  If so,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1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kind of sentences are most often used?  (simple/compound/complex/minor), where and why?</a:t>
            </a:r>
          </a:p>
          <a:p>
            <a:r>
              <a:rPr lang="en-GB" dirty="0" smtClean="0"/>
              <a:t>Are the sentences mainly statements (declarative), questions (interrogative) or exclamations (exclamatory)?  Why?</a:t>
            </a:r>
          </a:p>
          <a:p>
            <a:r>
              <a:rPr lang="en-GB" dirty="0" smtClean="0"/>
              <a:t>Are there examples of changing the order of the words in a sentence to create a particular effect?  If so where and why?</a:t>
            </a:r>
          </a:p>
          <a:p>
            <a:r>
              <a:rPr lang="en-GB" dirty="0" smtClean="0"/>
              <a:t>Are there any punctuation marks that are used more than others, if so,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2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Interactional and phonological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the text interact with the audience?  </a:t>
            </a:r>
          </a:p>
          <a:p>
            <a:r>
              <a:rPr lang="en-GB" dirty="0" smtClean="0"/>
              <a:t>Does it address the audience using the second person pronoun?</a:t>
            </a:r>
          </a:p>
          <a:p>
            <a:r>
              <a:rPr lang="en-GB" dirty="0" smtClean="0"/>
              <a:t>Does it use “deictic language”?  If so, where, and why?</a:t>
            </a:r>
          </a:p>
          <a:p>
            <a:r>
              <a:rPr lang="en-GB" dirty="0" smtClean="0"/>
              <a:t>Are there any sound effects utilised by the text?  If so, where and why?  (Non-verbal sounds, alliteration, consonance, onomatopoeia, phonetic spelling, assonance?)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Questions to Guide Your Answer</vt:lpstr>
      <vt:lpstr>Genre, audience and purpose</vt:lpstr>
      <vt:lpstr>Lexis</vt:lpstr>
      <vt:lpstr>Syntax</vt:lpstr>
      <vt:lpstr>Interactional and phonological features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to Guide Your Answer</dc:title>
  <dc:creator>Juliet Harrison</dc:creator>
  <cp:lastModifiedBy>Juliet Harrison</cp:lastModifiedBy>
  <cp:revision>2</cp:revision>
  <dcterms:created xsi:type="dcterms:W3CDTF">2016-10-18T13:09:09Z</dcterms:created>
  <dcterms:modified xsi:type="dcterms:W3CDTF">2016-10-18T13:10:31Z</dcterms:modified>
</cp:coreProperties>
</file>