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Literary Terminology (AO1)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This is what you need to include in your exam for AO1…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827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Figurative language: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Metaphor: </a:t>
            </a:r>
            <a:r>
              <a:rPr lang="en-GB" dirty="0" smtClean="0"/>
              <a:t>Describing something being something else e.g. </a:t>
            </a:r>
            <a:r>
              <a:rPr lang="en-GB" i="1" dirty="0" smtClean="0"/>
              <a:t>The table screamed</a:t>
            </a:r>
          </a:p>
          <a:p>
            <a:r>
              <a:rPr lang="en-GB" b="1" dirty="0" smtClean="0"/>
              <a:t>Simile: </a:t>
            </a:r>
            <a:r>
              <a:rPr lang="en-GB" dirty="0" smtClean="0"/>
              <a:t>Comparing something to something else usually using ‘like’ or ‘as’ e.g. </a:t>
            </a:r>
            <a:r>
              <a:rPr lang="en-GB" i="1" dirty="0" smtClean="0"/>
              <a:t>The tree was as crooked as an old man</a:t>
            </a:r>
          </a:p>
          <a:p>
            <a:r>
              <a:rPr lang="en-GB" b="1" dirty="0" smtClean="0"/>
              <a:t>Personification: </a:t>
            </a:r>
            <a:r>
              <a:rPr lang="en-GB" dirty="0" smtClean="0"/>
              <a:t>A form of metaphor giving human characteristics to something e.g. </a:t>
            </a:r>
            <a:r>
              <a:rPr lang="en-GB" i="1" dirty="0" smtClean="0"/>
              <a:t>The chair jumped for joy.</a:t>
            </a:r>
          </a:p>
          <a:p>
            <a:r>
              <a:rPr lang="en-GB" b="1" dirty="0" smtClean="0"/>
              <a:t>Anthropomorphism: </a:t>
            </a:r>
            <a:r>
              <a:rPr lang="en-GB" dirty="0" smtClean="0"/>
              <a:t>Giving a human animal characteristics e.g. </a:t>
            </a:r>
            <a:r>
              <a:rPr lang="en-GB" i="1" dirty="0" smtClean="0"/>
              <a:t>His hands, like paws, carelessly typed. </a:t>
            </a:r>
          </a:p>
          <a:p>
            <a:r>
              <a:rPr lang="en-GB" b="1" dirty="0" smtClean="0"/>
              <a:t>Pathetic fallacy: </a:t>
            </a:r>
            <a:r>
              <a:rPr lang="en-GB" dirty="0" smtClean="0"/>
              <a:t>The weather reflects the mood of the text e.g. </a:t>
            </a:r>
            <a:r>
              <a:rPr lang="en-GB" i="1" dirty="0" smtClean="0"/>
              <a:t>He felt depressed as the rain hammered down on the slate roof. </a:t>
            </a:r>
          </a:p>
        </p:txBody>
      </p:sp>
    </p:spTree>
    <p:extLst>
      <p:ext uri="{BB962C8B-B14F-4D97-AF65-F5344CB8AC3E}">
        <p14:creationId xmlns:p14="http://schemas.microsoft.com/office/powerpoint/2010/main" val="236174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Structural features: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Foreshadowing: </a:t>
            </a:r>
            <a:r>
              <a:rPr lang="en-GB" dirty="0" smtClean="0"/>
              <a:t>A structural device used to signal something that will happen in the future e.g. </a:t>
            </a:r>
            <a:r>
              <a:rPr lang="en-GB" i="1" dirty="0" smtClean="0"/>
              <a:t>Her sharp eyes struck the mild man.</a:t>
            </a:r>
          </a:p>
          <a:p>
            <a:r>
              <a:rPr lang="en-GB" b="1" dirty="0" smtClean="0"/>
              <a:t>Juxtaposition: </a:t>
            </a:r>
            <a:r>
              <a:rPr lang="en-GB" dirty="0" smtClean="0"/>
              <a:t>Deliberately contrasting elements of a narrative e.g. </a:t>
            </a:r>
            <a:r>
              <a:rPr lang="en-GB" i="1" dirty="0" smtClean="0"/>
              <a:t>She swung beautifully, delicately on the florally decorated swing: death hit her in the face. </a:t>
            </a:r>
          </a:p>
          <a:p>
            <a:r>
              <a:rPr lang="en-GB" b="1" dirty="0" smtClean="0"/>
              <a:t>Oxymoron: </a:t>
            </a:r>
            <a:r>
              <a:rPr lang="en-GB" dirty="0" smtClean="0"/>
              <a:t>Two words that are placed next to each other that are complete opposites e.g. </a:t>
            </a:r>
            <a:r>
              <a:rPr lang="en-GB" i="1" dirty="0" smtClean="0"/>
              <a:t>beautiful nightmare </a:t>
            </a:r>
          </a:p>
          <a:p>
            <a:r>
              <a:rPr lang="en-GB" b="1" dirty="0"/>
              <a:t>Symbolism: </a:t>
            </a:r>
            <a:r>
              <a:rPr lang="en-GB" dirty="0"/>
              <a:t>The use of different images/objects to represent a </a:t>
            </a:r>
            <a:r>
              <a:rPr lang="en-GB" dirty="0" smtClean="0"/>
              <a:t>value/belief/idea e.g. </a:t>
            </a:r>
            <a:r>
              <a:rPr lang="en-GB" i="1" dirty="0" smtClean="0"/>
              <a:t>the green light </a:t>
            </a:r>
            <a:r>
              <a:rPr lang="en-GB" dirty="0" smtClean="0"/>
              <a:t>(motifs)</a:t>
            </a:r>
            <a:endParaRPr lang="en-GB" b="1" dirty="0"/>
          </a:p>
          <a:p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333767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Phonological features: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Onomatopoeia: </a:t>
            </a:r>
            <a:r>
              <a:rPr lang="en-GB" dirty="0" smtClean="0"/>
              <a:t>Words sound like their actual meaning e.g. </a:t>
            </a:r>
            <a:r>
              <a:rPr lang="en-GB" i="1" dirty="0" smtClean="0"/>
              <a:t>Bang!</a:t>
            </a:r>
          </a:p>
          <a:p>
            <a:r>
              <a:rPr lang="en-GB" b="1" dirty="0" smtClean="0"/>
              <a:t>Alliteration: </a:t>
            </a:r>
            <a:r>
              <a:rPr lang="en-GB" dirty="0" smtClean="0"/>
              <a:t>The repetition of the same sound at the beginning of words e.g. </a:t>
            </a:r>
            <a:r>
              <a:rPr lang="en-GB" i="1" dirty="0" smtClean="0"/>
              <a:t>destructive diligence </a:t>
            </a:r>
          </a:p>
          <a:p>
            <a:r>
              <a:rPr lang="en-GB" b="1" dirty="0" smtClean="0"/>
              <a:t>Sibilance: </a:t>
            </a:r>
            <a:r>
              <a:rPr lang="en-GB" dirty="0" smtClean="0"/>
              <a:t>The repetition of the ‘s’ sound within a word or across words</a:t>
            </a:r>
          </a:p>
          <a:p>
            <a:r>
              <a:rPr lang="en-GB" b="1" dirty="0" smtClean="0"/>
              <a:t>Assonance: </a:t>
            </a:r>
            <a:r>
              <a:rPr lang="en-GB" dirty="0" smtClean="0"/>
              <a:t>Internal rhyme across words e.g. </a:t>
            </a:r>
            <a:r>
              <a:rPr lang="en-GB" i="1" dirty="0" smtClean="0"/>
              <a:t>deli</a:t>
            </a:r>
            <a:r>
              <a:rPr lang="en-GB" i="1" u="sng" dirty="0" smtClean="0"/>
              <a:t>cious</a:t>
            </a:r>
            <a:r>
              <a:rPr lang="en-GB" dirty="0" smtClean="0"/>
              <a:t>, </a:t>
            </a:r>
            <a:r>
              <a:rPr lang="en-GB" i="1" dirty="0" smtClean="0"/>
              <a:t>nutri</a:t>
            </a:r>
            <a:r>
              <a:rPr lang="en-GB" i="1" u="sng" dirty="0" smtClean="0"/>
              <a:t>tious</a:t>
            </a: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2841553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158</TotalTime>
  <Words>276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Literary Terminology (AO1)</vt:lpstr>
      <vt:lpstr>Figurative language:</vt:lpstr>
      <vt:lpstr>Structural features:</vt:lpstr>
      <vt:lpstr>Phonological features: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Terminology Test</dc:title>
  <dc:creator>Adam Duce</dc:creator>
  <cp:lastModifiedBy>Adam Duce</cp:lastModifiedBy>
  <cp:revision>14</cp:revision>
  <dcterms:created xsi:type="dcterms:W3CDTF">2017-04-28T10:45:42Z</dcterms:created>
  <dcterms:modified xsi:type="dcterms:W3CDTF">2017-05-16T15:17:45Z</dcterms:modified>
</cp:coreProperties>
</file>