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3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95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735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8138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95064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674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0685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48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06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1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8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5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4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7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0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8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9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Rhetorical Features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AO1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9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Rhetorical Schemes: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Anaphora </a:t>
            </a:r>
            <a:r>
              <a:rPr lang="en-GB" dirty="0" smtClean="0"/>
              <a:t>– repetition of words at the beginning of phrases/sentences e.g. </a:t>
            </a:r>
            <a:r>
              <a:rPr lang="en-GB" i="1" dirty="0" smtClean="0"/>
              <a:t>I have a dream</a:t>
            </a:r>
          </a:p>
          <a:p>
            <a:r>
              <a:rPr lang="en-GB" b="1" dirty="0" smtClean="0"/>
              <a:t>Antistrophe </a:t>
            </a:r>
            <a:r>
              <a:rPr lang="en-GB" dirty="0" smtClean="0"/>
              <a:t>– repetition of words at the end of phrases/sentences e.g. </a:t>
            </a:r>
            <a:r>
              <a:rPr lang="en-GB" i="1" dirty="0" smtClean="0"/>
              <a:t>…and that is why I will vote …and that is why I will vote.</a:t>
            </a:r>
          </a:p>
          <a:p>
            <a:r>
              <a:rPr lang="en-GB" b="1" dirty="0" err="1" smtClean="0"/>
              <a:t>Antimetabole</a:t>
            </a:r>
            <a:r>
              <a:rPr lang="en-GB" b="1" dirty="0" smtClean="0"/>
              <a:t> </a:t>
            </a:r>
            <a:r>
              <a:rPr lang="en-GB" dirty="0" smtClean="0"/>
              <a:t>– repetition in reverse order e.g. </a:t>
            </a:r>
            <a:r>
              <a:rPr lang="en-GB" i="1" dirty="0" smtClean="0"/>
              <a:t>Terrorism is the war of the poor; war is the terrorism of the rich. </a:t>
            </a:r>
          </a:p>
          <a:p>
            <a:r>
              <a:rPr lang="en-GB" b="1" dirty="0" smtClean="0"/>
              <a:t>Asyndeton (</a:t>
            </a:r>
            <a:r>
              <a:rPr lang="en-GB" b="1" dirty="0" err="1" smtClean="0"/>
              <a:t>asyndetic</a:t>
            </a:r>
            <a:r>
              <a:rPr lang="en-GB" b="1" dirty="0" smtClean="0"/>
              <a:t> listing) </a:t>
            </a:r>
            <a:r>
              <a:rPr lang="en-GB" dirty="0" smtClean="0"/>
              <a:t>– avoidance of a conjunction when listing e.g. </a:t>
            </a:r>
            <a:r>
              <a:rPr lang="en-GB" i="1" dirty="0" smtClean="0"/>
              <a:t>I came, I saw, I conquered.</a:t>
            </a:r>
          </a:p>
          <a:p>
            <a:r>
              <a:rPr lang="en-GB" b="1" dirty="0" err="1"/>
              <a:t>Enumeratio</a:t>
            </a:r>
            <a:r>
              <a:rPr lang="en-GB" b="1" dirty="0"/>
              <a:t> </a:t>
            </a:r>
            <a:r>
              <a:rPr lang="en-GB" dirty="0"/>
              <a:t>– listing e.g. firstly, secondly / Renovation included a spa, tennis court, pool and sauna</a:t>
            </a:r>
            <a:r>
              <a:rPr lang="en-GB" dirty="0" smtClean="0"/>
              <a:t>.</a:t>
            </a:r>
          </a:p>
          <a:p>
            <a:r>
              <a:rPr lang="en-GB" b="1" dirty="0" err="1"/>
              <a:t>Epizeuxis</a:t>
            </a:r>
            <a:r>
              <a:rPr lang="en-GB" b="1" dirty="0"/>
              <a:t> </a:t>
            </a:r>
            <a:r>
              <a:rPr lang="en-GB" dirty="0"/>
              <a:t>– repeating one word for emphasis e.g. fun, fun, fun</a:t>
            </a:r>
            <a:r>
              <a:rPr lang="en-GB" dirty="0" smtClean="0"/>
              <a:t>!</a:t>
            </a:r>
            <a:endParaRPr lang="en-GB" i="1" dirty="0" smtClean="0"/>
          </a:p>
          <a:p>
            <a:r>
              <a:rPr lang="en-GB" b="1" dirty="0" smtClean="0"/>
              <a:t>Parallelism </a:t>
            </a:r>
            <a:r>
              <a:rPr lang="en-GB" dirty="0" smtClean="0"/>
              <a:t>– a repeated structure of phrases/clauses e.g. </a:t>
            </a:r>
            <a:r>
              <a:rPr lang="en-GB" i="1" dirty="0" smtClean="0"/>
              <a:t>Like father, like son</a:t>
            </a:r>
          </a:p>
          <a:p>
            <a:r>
              <a:rPr lang="en-GB" b="1" dirty="0" err="1" smtClean="0"/>
              <a:t>Polysyndeton</a:t>
            </a:r>
            <a:r>
              <a:rPr lang="en-GB" b="1" dirty="0" smtClean="0"/>
              <a:t> (syndetic listing) </a:t>
            </a:r>
            <a:r>
              <a:rPr lang="en-GB" dirty="0" smtClean="0"/>
              <a:t>– use of excessive conjunctions in a list e.g. </a:t>
            </a:r>
            <a:r>
              <a:rPr lang="en-GB" i="1" dirty="0" smtClean="0"/>
              <a:t>Let the </a:t>
            </a:r>
            <a:r>
              <a:rPr lang="en-GB" i="1" dirty="0" err="1" smtClean="0"/>
              <a:t>whitefolks</a:t>
            </a:r>
            <a:r>
              <a:rPr lang="en-GB" i="1" dirty="0" smtClean="0"/>
              <a:t> have their money and power and segregation and sarcasm…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3175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Rhetorical Tropes: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Antithesis </a:t>
            </a:r>
            <a:r>
              <a:rPr lang="en-GB" dirty="0"/>
              <a:t>– two opposing ideas but with a connection e.g. </a:t>
            </a:r>
            <a:r>
              <a:rPr lang="en-GB" i="1" dirty="0"/>
              <a:t>That’s one small step for a man, one giant leap for </a:t>
            </a:r>
            <a:r>
              <a:rPr lang="en-GB" i="1" dirty="0" smtClean="0"/>
              <a:t>mankind.</a:t>
            </a:r>
          </a:p>
          <a:p>
            <a:r>
              <a:rPr lang="en-GB" b="1" dirty="0"/>
              <a:t>Hyperbole </a:t>
            </a:r>
            <a:r>
              <a:rPr lang="en-GB" dirty="0"/>
              <a:t>– an exaggeration e.g. </a:t>
            </a:r>
            <a:r>
              <a:rPr lang="en-GB" i="1" dirty="0"/>
              <a:t>I have done this a thousand </a:t>
            </a:r>
            <a:r>
              <a:rPr lang="en-GB" i="1" dirty="0" smtClean="0"/>
              <a:t>times.</a:t>
            </a:r>
            <a:endParaRPr lang="en-GB" i="1" dirty="0"/>
          </a:p>
          <a:p>
            <a:r>
              <a:rPr lang="en-GB" b="1" dirty="0"/>
              <a:t>Litotes </a:t>
            </a:r>
            <a:r>
              <a:rPr lang="en-GB" dirty="0"/>
              <a:t>– makes an understatement e.g. </a:t>
            </a:r>
            <a:r>
              <a:rPr lang="en-GB" i="1" dirty="0"/>
              <a:t>The terms are not disagreeable to </a:t>
            </a:r>
            <a:r>
              <a:rPr lang="en-GB" i="1" dirty="0" smtClean="0"/>
              <a:t>me.</a:t>
            </a:r>
            <a:endParaRPr lang="en-GB" i="1" dirty="0"/>
          </a:p>
          <a:p>
            <a:r>
              <a:rPr lang="en-GB" b="1" dirty="0"/>
              <a:t>Oxymoron </a:t>
            </a:r>
            <a:r>
              <a:rPr lang="en-GB" dirty="0"/>
              <a:t>– a two-word paradox e.g. </a:t>
            </a:r>
            <a:r>
              <a:rPr lang="en-GB" i="1" dirty="0"/>
              <a:t>beautiful nightmare</a:t>
            </a:r>
          </a:p>
          <a:p>
            <a:endParaRPr lang="en-GB" i="1" dirty="0" smtClean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23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242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Rhetorical Features</vt:lpstr>
      <vt:lpstr>Rhetorical Schemes:</vt:lpstr>
      <vt:lpstr>Rhetorical Tropes: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Rhetorical Features</dc:title>
  <dc:creator>Adam Duce</dc:creator>
  <cp:lastModifiedBy>Adam Duce</cp:lastModifiedBy>
  <cp:revision>5</cp:revision>
  <dcterms:created xsi:type="dcterms:W3CDTF">2017-05-16T07:28:21Z</dcterms:created>
  <dcterms:modified xsi:type="dcterms:W3CDTF">2017-05-16T15:20:36Z</dcterms:modified>
</cp:coreProperties>
</file>