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459AC-310E-4F0D-998D-FF94971415AF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3C756-6FFA-45C9-B8F9-D203EB554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480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review of Jackie.  The students should work in pairs:  first person speaks for 3 minutes on what they have noticed about the lexis, syntax, context, interactional features, phonological features of this text.  The next person then takes over for 1 and a half minutes, the first person for 30 seconds, the last person finishing with a sentence.  Then hand out the prompt cards.  Each student finds one thing to say about the area of analysis that they have picked.  Feedback to the following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3C756-6FFA-45C9-B8F9-D203EB554BD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556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3C756-6FFA-45C9-B8F9-D203EB554BD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269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time:  swap the texts – would they match them with another text from the anthology?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3C756-6FFA-45C9-B8F9-D203EB554BD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390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Writing Non-Fiction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Week 3:  planning and responding to unseen material</a:t>
            </a:r>
          </a:p>
        </p:txBody>
      </p:sp>
    </p:spTree>
    <p:extLst>
      <p:ext uri="{BB962C8B-B14F-4D97-AF65-F5344CB8AC3E}">
        <p14:creationId xmlns:p14="http://schemas.microsoft.com/office/powerpoint/2010/main" val="2635026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Complete the table you have been given.</a:t>
            </a:r>
          </a:p>
          <a:p>
            <a:r>
              <a:rPr lang="en-GB" dirty="0"/>
              <a:t>You may choose to lay out your plan in a different way, but all the aspects listed should be addressed.</a:t>
            </a:r>
          </a:p>
          <a:p>
            <a:r>
              <a:rPr lang="en-GB" dirty="0"/>
              <a:t>You have 30 mins.</a:t>
            </a:r>
          </a:p>
          <a:p>
            <a:endParaRPr lang="en-GB" dirty="0"/>
          </a:p>
          <a:p>
            <a:r>
              <a:rPr lang="en-GB" dirty="0"/>
              <a:t>Thoughts?  </a:t>
            </a:r>
          </a:p>
        </p:txBody>
      </p:sp>
    </p:spTree>
    <p:extLst>
      <p:ext uri="{BB962C8B-B14F-4D97-AF65-F5344CB8AC3E}">
        <p14:creationId xmlns:p14="http://schemas.microsoft.com/office/powerpoint/2010/main" val="185338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Responding to Unseen Non-fiction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Look at your card, and find one thing to say about it, related to the text we have just read, </a:t>
            </a:r>
          </a:p>
        </p:txBody>
      </p:sp>
    </p:spTree>
    <p:extLst>
      <p:ext uri="{BB962C8B-B14F-4D97-AF65-F5344CB8AC3E}">
        <p14:creationId xmlns:p14="http://schemas.microsoft.com/office/powerpoint/2010/main" val="357525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cards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Author</a:t>
            </a:r>
          </a:p>
          <a:p>
            <a:r>
              <a:rPr lang="en-GB" dirty="0"/>
              <a:t>Genre</a:t>
            </a:r>
          </a:p>
          <a:p>
            <a:r>
              <a:rPr lang="en-GB" dirty="0"/>
              <a:t>Production and reception</a:t>
            </a:r>
          </a:p>
          <a:p>
            <a:r>
              <a:rPr lang="en-GB" dirty="0"/>
              <a:t>Audience</a:t>
            </a:r>
          </a:p>
          <a:p>
            <a:r>
              <a:rPr lang="en-GB" dirty="0"/>
              <a:t>Subject specific lexis</a:t>
            </a:r>
          </a:p>
          <a:p>
            <a:r>
              <a:rPr lang="en-GB" dirty="0"/>
              <a:t>Lexical repetitions and clusters</a:t>
            </a:r>
          </a:p>
          <a:p>
            <a:r>
              <a:rPr lang="en-GB" dirty="0"/>
              <a:t>Features of spoken discourse</a:t>
            </a:r>
          </a:p>
          <a:p>
            <a:r>
              <a:rPr lang="en-GB" dirty="0"/>
              <a:t>Features of writerly discourse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913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cards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Figurative language</a:t>
            </a:r>
          </a:p>
          <a:p>
            <a:r>
              <a:rPr lang="en-GB" dirty="0"/>
              <a:t>Lexical contrasts</a:t>
            </a:r>
          </a:p>
          <a:p>
            <a:r>
              <a:rPr lang="en-GB" dirty="0"/>
              <a:t>Sentence types</a:t>
            </a:r>
          </a:p>
          <a:p>
            <a:r>
              <a:rPr lang="en-GB" dirty="0"/>
              <a:t>Sentence moods</a:t>
            </a:r>
          </a:p>
          <a:p>
            <a:r>
              <a:rPr lang="en-GB" dirty="0"/>
              <a:t>Syntactical deviation</a:t>
            </a:r>
          </a:p>
          <a:p>
            <a:r>
              <a:rPr lang="en-GB" dirty="0"/>
              <a:t>punctuation</a:t>
            </a:r>
          </a:p>
          <a:p>
            <a:r>
              <a:rPr lang="en-GB" dirty="0"/>
              <a:t>Interactional features</a:t>
            </a:r>
          </a:p>
          <a:p>
            <a:r>
              <a:rPr lang="en-GB" dirty="0"/>
              <a:t>Deictic language</a:t>
            </a:r>
          </a:p>
          <a:p>
            <a:r>
              <a:rPr lang="en-GB" dirty="0"/>
              <a:t>Non-verbal utterances, phonetic spelling, alliteration, assonance/consonance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8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Composing the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Read the text you have been given.</a:t>
            </a:r>
          </a:p>
          <a:p>
            <a:r>
              <a:rPr lang="en-GB" dirty="0"/>
              <a:t>Decide with which text you would match it from the anthology</a:t>
            </a:r>
          </a:p>
          <a:p>
            <a:r>
              <a:rPr lang="en-GB" dirty="0"/>
              <a:t>Write an indicative content for the comparison of your two texts.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7004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your non-fiction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Please complete at least 500 words of your coursework for next week.</a:t>
            </a:r>
          </a:p>
          <a:p>
            <a:r>
              <a:rPr lang="en-GB" dirty="0"/>
              <a:t>You may complete the whole piece if you have the time/inclination.  You have up to 1200 words.</a:t>
            </a:r>
          </a:p>
          <a:p>
            <a:r>
              <a:rPr lang="en-GB" dirty="0"/>
              <a:t>Your introduction/commentary should be 150 words.</a:t>
            </a:r>
          </a:p>
        </p:txBody>
      </p:sp>
    </p:spTree>
    <p:extLst>
      <p:ext uri="{BB962C8B-B14F-4D97-AF65-F5344CB8AC3E}">
        <p14:creationId xmlns:p14="http://schemas.microsoft.com/office/powerpoint/2010/main" val="51523815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42</TotalTime>
  <Words>322</Words>
  <Application>Microsoft Office PowerPoint</Application>
  <PresentationFormat>Widescreen</PresentationFormat>
  <Paragraphs>42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Parcel</vt:lpstr>
      <vt:lpstr>Writing Non-Fiction</vt:lpstr>
      <vt:lpstr>Your Plan</vt:lpstr>
      <vt:lpstr>Responding to Unseen Non-fiction</vt:lpstr>
      <vt:lpstr>Your cards</vt:lpstr>
      <vt:lpstr>Your cards</vt:lpstr>
      <vt:lpstr>Composing the exam</vt:lpstr>
      <vt:lpstr>Writing your non-fiction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Non-Fiction</dc:title>
  <dc:creator>David Kinder</dc:creator>
  <cp:lastModifiedBy>David Deeming</cp:lastModifiedBy>
  <cp:revision>3</cp:revision>
  <dcterms:created xsi:type="dcterms:W3CDTF">2017-01-16T12:52:31Z</dcterms:created>
  <dcterms:modified xsi:type="dcterms:W3CDTF">2017-01-18T12:54:11Z</dcterms:modified>
</cp:coreProperties>
</file>