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15CC9F-A35E-4CF5-860E-CA159B080400}" type="datetimeFigureOut">
              <a:rPr lang="en-GB" smtClean="0"/>
              <a:t>18/01/2017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FD37D1-7F7C-4D89-8C18-3A491EF55E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204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Introduction. Aims and objectives:  to draw on other texts to support their writing of their particular genre; to look at sample introductions; to write their own with guidance.  5 mins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D37D1-7F7C-4D89-8C18-3A491EF55ED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344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Research 20 mins.  Writing 10 mins  Presentation 20 mins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D37D1-7F7C-4D89-8C18-3A491EF55ED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838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Hand out photocopied versions of introductions from EMC </a:t>
            </a:r>
            <a:r>
              <a:rPr lang="en-GB" dirty="0" err="1"/>
              <a:t>coursebook</a:t>
            </a:r>
            <a:r>
              <a:rPr lang="en-GB" dirty="0"/>
              <a:t>.  Work in pairs.  Class discussion  20 mins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D37D1-7F7C-4D89-8C18-3A491EF55ED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5851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Complete their own:  in pairs and then in fours.  20 mins.  Read to the class 10 mins  Discuss.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D37D1-7F7C-4D89-8C18-3A491EF55ED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637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Starting writing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Creating the introduction</a:t>
            </a:r>
          </a:p>
        </p:txBody>
      </p:sp>
    </p:spTree>
    <p:extLst>
      <p:ext uri="{BB962C8B-B14F-4D97-AF65-F5344CB8AC3E}">
        <p14:creationId xmlns:p14="http://schemas.microsoft.com/office/powerpoint/2010/main" val="2026281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Your 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On your table you will find materials for your particular form or genre of writing (IE speech, obituary, script for children, satire)</a:t>
            </a:r>
          </a:p>
          <a:p>
            <a:r>
              <a:rPr lang="en-GB" dirty="0"/>
              <a:t>As a group pick one example and identify the tone, purpose and audience.</a:t>
            </a:r>
          </a:p>
          <a:p>
            <a:r>
              <a:rPr lang="en-GB" dirty="0"/>
              <a:t>As a group link it to another example.  Identify 1)  common structure, 2)  features </a:t>
            </a:r>
          </a:p>
          <a:p>
            <a:r>
              <a:rPr lang="en-GB" dirty="0"/>
              <a:t>Present your findings to the class.</a:t>
            </a:r>
          </a:p>
        </p:txBody>
      </p:sp>
    </p:spTree>
    <p:extLst>
      <p:ext uri="{BB962C8B-B14F-4D97-AF65-F5344CB8AC3E}">
        <p14:creationId xmlns:p14="http://schemas.microsoft.com/office/powerpoint/2010/main" val="2846238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Writing the 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Read the three introductions </a:t>
            </a:r>
          </a:p>
          <a:p>
            <a:r>
              <a:rPr lang="en-GB" dirty="0"/>
              <a:t>Rank them from best to worst.  Provide three pieces of justification for your choices.</a:t>
            </a:r>
          </a:p>
        </p:txBody>
      </p:sp>
    </p:spTree>
    <p:extLst>
      <p:ext uri="{BB962C8B-B14F-4D97-AF65-F5344CB8AC3E}">
        <p14:creationId xmlns:p14="http://schemas.microsoft.com/office/powerpoint/2010/main" val="1485933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Your turn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As a group, write an introduction for your group’s form and genre of writing.  You have 150 words.</a:t>
            </a:r>
          </a:p>
          <a:p>
            <a:r>
              <a:rPr lang="en-GB" dirty="0"/>
              <a:t>You should answer the following questions: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What inspired you?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What research did you do?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What features did you include to appeal to the audience and the purpose of your writing?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What generic features did you include and why?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571568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12</TotalTime>
  <Words>252</Words>
  <Application>Microsoft Office PowerPoint</Application>
  <PresentationFormat>Widescreen</PresentationFormat>
  <Paragraphs>25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Tw Cen MT</vt:lpstr>
      <vt:lpstr>Droplet</vt:lpstr>
      <vt:lpstr>Starting writing</vt:lpstr>
      <vt:lpstr>Your task</vt:lpstr>
      <vt:lpstr>Writing the introduction</vt:lpstr>
      <vt:lpstr>Your turn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Starting writing</dc:title>
  <dc:creator>David Kinder</dc:creator>
  <cp:lastModifiedBy>David Deeming</cp:lastModifiedBy>
  <cp:revision>2</cp:revision>
  <dcterms:created xsi:type="dcterms:W3CDTF">2017-01-08T15:37:27Z</dcterms:created>
  <dcterms:modified xsi:type="dcterms:W3CDTF">2017-01-18T12:53:30Z</dcterms:modified>
</cp:coreProperties>
</file>