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DE200-6364-4B96-ACA9-FAE91BB79717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2CFC8-13A9-4846-B1AA-ADB82F49A5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107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Introduction.</a:t>
            </a:r>
            <a:r>
              <a:rPr lang="en-GB" baseline="0" dirty="0"/>
              <a:t>  Aims and objectives.  To feedback on essays, to compare with a sample essay, to analyse structure, lexis and syntax </a:t>
            </a:r>
            <a:r>
              <a:rPr lang="en-GB" baseline="0" dirty="0" err="1"/>
              <a:t>etc</a:t>
            </a:r>
            <a:r>
              <a:rPr lang="en-GB" baseline="0" dirty="0"/>
              <a:t> of four of the anthology texts, in order that they can then emulate those features in their own writing.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2CFC8-13A9-4846-B1AA-ADB82F49A53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605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 sample essay.  10 mins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Write three further points from the essay that they would have liked to have included.  10 mins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 out “favourite point”:  rest of the class note it if it is useful. 10 mins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2CFC8-13A9-4846-B1AA-ADB82F49A53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53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pair has one text, and one piece of support material.  Their task is to compose a check list for the criteria for their allocated text.  E.g. “Writing a successful obituary:  Have you included a balance between personal and public life?  Have you used a circular structure? 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etc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30 mins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2CFC8-13A9-4846-B1AA-ADB82F49A53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585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Swap check lists:  in pairs, prepare a plan for the text, in terms of structure, lexis, syntax, imagery, context (genre, audience, purpose), interactional features.  20 mins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2CFC8-13A9-4846-B1AA-ADB82F49A53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50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time:  swap back to original tick box creators:  have they fulfilled the criteria of this form of writing?  10 mins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2CFC8-13A9-4846-B1AA-ADB82F49A53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475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Writing Non-fiction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Making decisions….</a:t>
            </a:r>
          </a:p>
        </p:txBody>
      </p:sp>
    </p:spTree>
    <p:extLst>
      <p:ext uri="{BB962C8B-B14F-4D97-AF65-F5344CB8AC3E}">
        <p14:creationId xmlns:p14="http://schemas.microsoft.com/office/powerpoint/2010/main" val="2552833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Work on your own or confer with the person next to you.</a:t>
            </a:r>
          </a:p>
          <a:p>
            <a:r>
              <a:rPr lang="en-GB" dirty="0"/>
              <a:t>Look at the anthology.</a:t>
            </a:r>
          </a:p>
          <a:p>
            <a:r>
              <a:rPr lang="en-GB" dirty="0"/>
              <a:t>Identity three non-fiction forms of writing you might like to write. </a:t>
            </a:r>
          </a:p>
          <a:p>
            <a:r>
              <a:rPr lang="en-GB" dirty="0"/>
              <a:t>Complete the table provided, commenting on the context, the lexis and syntax, the interactional features and the phonological features of the text.</a:t>
            </a:r>
          </a:p>
        </p:txBody>
      </p:sp>
    </p:spTree>
    <p:extLst>
      <p:ext uri="{BB962C8B-B14F-4D97-AF65-F5344CB8AC3E}">
        <p14:creationId xmlns:p14="http://schemas.microsoft.com/office/powerpoint/2010/main" val="403920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Sample Essay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Now highlight the three points from the essay that you wish you had included in your own essay. </a:t>
            </a:r>
          </a:p>
          <a:p>
            <a:r>
              <a:rPr lang="en-GB" dirty="0"/>
              <a:t>Choose one of those points.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782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your group you should compose a check list for writing your allocated text.  </a:t>
            </a:r>
          </a:p>
          <a:p>
            <a:r>
              <a:rPr lang="en-GB" dirty="0"/>
              <a:t>E.g. “Writing a successful obituary:  Have you included a balance between personal and public life?  Have you used a circular structure?  </a:t>
            </a:r>
            <a:r>
              <a:rPr lang="en-GB" dirty="0" err="1"/>
              <a:t>Etc</a:t>
            </a:r>
            <a:endParaRPr lang="en-GB" dirty="0"/>
          </a:p>
          <a:p>
            <a:r>
              <a:rPr lang="en-GB" dirty="0"/>
              <a:t>Your check list should include at least 20 questions.  It should remind the reader about the appropriate lexis, syntax, structure, genre features etc. for your allocated form of writing.</a:t>
            </a:r>
          </a:p>
        </p:txBody>
      </p:sp>
    </p:spTree>
    <p:extLst>
      <p:ext uri="{BB962C8B-B14F-4D97-AF65-F5344CB8AC3E}">
        <p14:creationId xmlns:p14="http://schemas.microsoft.com/office/powerpoint/2010/main" val="346193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Now Swap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Take the check list you have been given, and turn to the relevant text in the anthology for inspiration.</a:t>
            </a:r>
          </a:p>
          <a:p>
            <a:r>
              <a:rPr lang="en-GB" dirty="0"/>
              <a:t>Prepare a plan for writing a political speech, a satirical essay, a script for a children’s TV show or an obituary.  You should give specific examples for each point you make (“use of discourse markers ‘well’ to increase sense of spoken voice)</a:t>
            </a:r>
          </a:p>
          <a:p>
            <a:r>
              <a:rPr lang="en-GB" dirty="0"/>
              <a:t>Remember to include notes on context, lexis and syntax, interactional features, phonological features and an overview of genre, audience and purpose.</a:t>
            </a:r>
          </a:p>
        </p:txBody>
      </p:sp>
    </p:spTree>
    <p:extLst>
      <p:ext uri="{BB962C8B-B14F-4D97-AF65-F5344CB8AC3E}">
        <p14:creationId xmlns:p14="http://schemas.microsoft.com/office/powerpoint/2010/main" val="258460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If time: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Return your plan to the original check list creators:  have the planners fulfilled the criteria of writing an obituary, script for children, speech or satirical essay?  </a:t>
            </a:r>
          </a:p>
        </p:txBody>
      </p:sp>
    </p:spTree>
    <p:extLst>
      <p:ext uri="{BB962C8B-B14F-4D97-AF65-F5344CB8AC3E}">
        <p14:creationId xmlns:p14="http://schemas.microsoft.com/office/powerpoint/2010/main" val="957881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</TotalTime>
  <Words>516</Words>
  <Application>Microsoft Office PowerPoint</Application>
  <PresentationFormat>Widescreen</PresentationFormat>
  <Paragraphs>32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Garamond</vt:lpstr>
      <vt:lpstr>Organic</vt:lpstr>
      <vt:lpstr>Writing Non-fiction</vt:lpstr>
      <vt:lpstr>Your task</vt:lpstr>
      <vt:lpstr>The Sample Essay</vt:lpstr>
      <vt:lpstr>Your Task</vt:lpstr>
      <vt:lpstr>Now Swap</vt:lpstr>
      <vt:lpstr>If time: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Non-fiction</dc:title>
  <dc:creator>David Kinder</dc:creator>
  <cp:lastModifiedBy>David Deeming</cp:lastModifiedBy>
  <cp:revision>2</cp:revision>
  <dcterms:created xsi:type="dcterms:W3CDTF">2016-12-30T14:58:15Z</dcterms:created>
  <dcterms:modified xsi:type="dcterms:W3CDTF">2017-01-18T12:53:51Z</dcterms:modified>
</cp:coreProperties>
</file>