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2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300" y="1122363"/>
            <a:ext cx="9001462" cy="2387600"/>
          </a:xfrm>
        </p:spPr>
        <p:txBody>
          <a:bodyPr/>
          <a:lstStyle/>
          <a:p>
            <a:r>
              <a:rPr lang="en-GB" dirty="0" smtClean="0"/>
              <a:t>Language In the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Linked to gender, power and technology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02" y="4429919"/>
            <a:ext cx="2962793" cy="22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Language in the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Fairclough’s features, and any others you notice, annotate three texts on the same story from different perspectives.</a:t>
            </a:r>
          </a:p>
          <a:p>
            <a:r>
              <a:rPr lang="en-GB" dirty="0" smtClean="0"/>
              <a:t>Then complete the table, in small groups, explaining features in context.</a:t>
            </a:r>
          </a:p>
          <a:p>
            <a:r>
              <a:rPr lang="en-GB" dirty="0" smtClean="0"/>
              <a:t>Then add any knowledge of power which applies here.</a:t>
            </a:r>
          </a:p>
          <a:p>
            <a:r>
              <a:rPr lang="en-GB" dirty="0" smtClean="0"/>
              <a:t>Once your table is complete, you are ready to write model points, combining features, context and knowledge, on Spiral.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9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0200"/>
            <a:ext cx="19883794" cy="70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90500"/>
            <a:ext cx="2743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2077" y="381000"/>
            <a:ext cx="22395663" cy="79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Features to consider when analysing representation in the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1594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Lexis and Semantics: </a:t>
            </a:r>
          </a:p>
          <a:p>
            <a:pPr lvl="1"/>
            <a:r>
              <a:rPr lang="en-GB" dirty="0" smtClean="0"/>
              <a:t>Euphemisms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arkedly formal or informal words</a:t>
            </a:r>
          </a:p>
          <a:p>
            <a:pPr lvl="1"/>
            <a:r>
              <a:rPr lang="en-GB" dirty="0" smtClean="0"/>
              <a:t>Metaphors or other figurative language</a:t>
            </a:r>
          </a:p>
          <a:p>
            <a:r>
              <a:rPr lang="en-GB" dirty="0" smtClean="0"/>
              <a:t>Grammar: 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oun phrases</a:t>
            </a:r>
          </a:p>
          <a:p>
            <a:pPr lvl="1"/>
            <a:r>
              <a:rPr lang="en-GB" dirty="0" smtClean="0"/>
              <a:t>Verbs</a:t>
            </a:r>
          </a:p>
          <a:p>
            <a:pPr lvl="1"/>
            <a:r>
              <a:rPr lang="en-GB" dirty="0" smtClean="0"/>
              <a:t>Adverbials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ubject and object positions (voice)</a:t>
            </a:r>
          </a:p>
          <a:p>
            <a:pPr lvl="1"/>
            <a:r>
              <a:rPr lang="en-GB" dirty="0" smtClean="0"/>
              <a:t>Pronouns</a:t>
            </a:r>
          </a:p>
          <a:p>
            <a:pPr lvl="1"/>
            <a:r>
              <a:rPr lang="en-GB" dirty="0" smtClean="0"/>
              <a:t>Conjunctions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odals and imperatives.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56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‘marketization of discourse’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language of advertising? Note some features.</a:t>
            </a:r>
          </a:p>
          <a:p>
            <a:r>
              <a:rPr lang="en-GB" dirty="0" smtClean="0"/>
              <a:t>What do you notice about the ‘Innocent Smoothie’ advert?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92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0" y="-444500"/>
            <a:ext cx="274320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6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Adverts have an obvious agenda but can you spot advertising language elsewhere?</a:t>
            </a:r>
          </a:p>
          <a:p>
            <a:r>
              <a:rPr lang="en-GB" dirty="0" smtClean="0"/>
              <a:t>Find some examples online…</a:t>
            </a:r>
          </a:p>
          <a:p>
            <a:r>
              <a:rPr lang="en-GB" dirty="0">
                <a:effectLst/>
              </a:rPr>
              <a:t>Katherine Graham, the former publisher of the Washington Post, </a:t>
            </a:r>
            <a:r>
              <a:rPr lang="en-GB" dirty="0" smtClean="0">
                <a:effectLst/>
              </a:rPr>
              <a:t>said </a:t>
            </a:r>
            <a:r>
              <a:rPr lang="en-GB" dirty="0">
                <a:effectLst/>
              </a:rPr>
              <a:t>‘News is what someone wants suppressed. Everything else is advertising</a:t>
            </a:r>
            <a:r>
              <a:rPr lang="en-GB" dirty="0" smtClean="0">
                <a:effectLst/>
              </a:rPr>
              <a:t>.’ Is this true?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107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83</TotalTime>
  <Words>206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Language In the media</vt:lpstr>
      <vt:lpstr>Analysing Language in the media</vt:lpstr>
      <vt:lpstr>PowerPoint Presentation</vt:lpstr>
      <vt:lpstr>PowerPoint Presentation</vt:lpstr>
      <vt:lpstr>PowerPoint Presentation</vt:lpstr>
      <vt:lpstr>Some Features to consider when analysing representation in the media</vt:lpstr>
      <vt:lpstr>The ‘marketization of discourse’</vt:lpstr>
      <vt:lpstr>PowerPoint Presentation</vt:lpstr>
      <vt:lpstr>Agenda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and the media</dc:title>
  <dc:creator>Jennifer Hunter-Phillips</dc:creator>
  <cp:lastModifiedBy>Jennifer Hunter-Phillips</cp:lastModifiedBy>
  <cp:revision>17</cp:revision>
  <dcterms:created xsi:type="dcterms:W3CDTF">2017-01-04T13:52:29Z</dcterms:created>
  <dcterms:modified xsi:type="dcterms:W3CDTF">2017-01-16T17:13:00Z</dcterms:modified>
</cp:coreProperties>
</file>