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3" r:id="rId2"/>
    <p:sldId id="261" r:id="rId3"/>
    <p:sldId id="272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8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9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66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941731" cy="1645920"/>
          </a:xfrm>
        </p:spPr>
        <p:txBody>
          <a:bodyPr/>
          <a:lstStyle/>
          <a:p>
            <a:r>
              <a:rPr lang="en-GB" dirty="0" smtClean="0"/>
              <a:t>Agendas in the Media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481958"/>
            <a:ext cx="3106280" cy="31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 participants involved in the production and reception of a 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157731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Choose an </a:t>
            </a:r>
            <a:r>
              <a:rPr lang="en-GB" b="1" dirty="0" smtClean="0"/>
              <a:t>article </a:t>
            </a:r>
            <a:r>
              <a:rPr lang="en-GB" dirty="0" smtClean="0"/>
              <a:t>and list as many different participants that have been involved as </a:t>
            </a:r>
            <a:r>
              <a:rPr lang="en-GB" b="1" dirty="0" smtClean="0"/>
              <a:t>actors</a:t>
            </a:r>
            <a:r>
              <a:rPr lang="en-GB" dirty="0" smtClean="0"/>
              <a:t> in the source, as </a:t>
            </a:r>
            <a:r>
              <a:rPr lang="en-GB" b="1" dirty="0" smtClean="0"/>
              <a:t>creators</a:t>
            </a:r>
            <a:r>
              <a:rPr lang="en-GB" dirty="0" smtClean="0"/>
              <a:t> of the source and </a:t>
            </a:r>
            <a:r>
              <a:rPr lang="en-GB" b="1" dirty="0" smtClean="0"/>
              <a:t>recipients </a:t>
            </a:r>
            <a:r>
              <a:rPr lang="en-GB" dirty="0" smtClean="0"/>
              <a:t>of the source. Each participant will have their own </a:t>
            </a:r>
            <a:r>
              <a:rPr lang="en-GB" b="1" dirty="0" smtClean="0"/>
              <a:t>agenda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Agenda can be defined as: the intentions of a particular person or group.</a:t>
            </a:r>
          </a:p>
          <a:p>
            <a:pPr marL="0" indent="0">
              <a:buNone/>
            </a:pPr>
            <a:r>
              <a:rPr lang="en-GB" dirty="0" smtClean="0"/>
              <a:t>Think about how agendas can be </a:t>
            </a:r>
            <a:r>
              <a:rPr lang="en-GB" b="1" dirty="0" smtClean="0"/>
              <a:t>competing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Schools: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about the </a:t>
            </a:r>
            <a:r>
              <a:rPr lang="en-GB" b="1" dirty="0" smtClean="0"/>
              <a:t>actors, creators </a:t>
            </a:r>
            <a:r>
              <a:rPr lang="en-GB" dirty="0" smtClean="0"/>
              <a:t>and </a:t>
            </a:r>
            <a:r>
              <a:rPr lang="en-GB" b="1" dirty="0" smtClean="0"/>
              <a:t>recipients </a:t>
            </a:r>
            <a:r>
              <a:rPr lang="en-GB" dirty="0" smtClean="0"/>
              <a:t>of the </a:t>
            </a:r>
            <a:r>
              <a:rPr lang="en-GB" b="1" dirty="0" smtClean="0"/>
              <a:t>Daily Mail’s </a:t>
            </a:r>
            <a:r>
              <a:rPr lang="en-GB" dirty="0" smtClean="0"/>
              <a:t>article on grammar schools:</a:t>
            </a:r>
          </a:p>
          <a:p>
            <a:pPr lvl="1"/>
            <a:r>
              <a:rPr lang="en-GB" dirty="0" smtClean="0"/>
              <a:t>What are their </a:t>
            </a:r>
            <a:r>
              <a:rPr lang="en-GB" b="1" dirty="0" smtClean="0"/>
              <a:t>agendas</a:t>
            </a:r>
            <a:r>
              <a:rPr lang="en-GB" dirty="0" smtClean="0"/>
              <a:t>? </a:t>
            </a:r>
          </a:p>
          <a:p>
            <a:pPr lvl="1"/>
            <a:r>
              <a:rPr lang="en-GB" dirty="0" smtClean="0"/>
              <a:t>Are they largely in </a:t>
            </a:r>
            <a:r>
              <a:rPr lang="en-GB" b="1" dirty="0" smtClean="0"/>
              <a:t>agreement</a:t>
            </a:r>
            <a:r>
              <a:rPr lang="en-GB" dirty="0"/>
              <a:t> </a:t>
            </a:r>
            <a:r>
              <a:rPr lang="en-GB" dirty="0" smtClean="0"/>
              <a:t>or are they </a:t>
            </a:r>
            <a:r>
              <a:rPr lang="en-GB" b="1" dirty="0" smtClean="0"/>
              <a:t>competing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How are the </a:t>
            </a:r>
            <a:r>
              <a:rPr lang="en-GB" b="1" dirty="0" smtClean="0"/>
              <a:t>tensions </a:t>
            </a:r>
            <a:r>
              <a:rPr lang="en-GB" dirty="0" smtClean="0"/>
              <a:t>between participants </a:t>
            </a:r>
            <a:r>
              <a:rPr lang="en-GB" b="1" dirty="0" smtClean="0"/>
              <a:t>managed </a:t>
            </a:r>
            <a:r>
              <a:rPr lang="en-GB" dirty="0" smtClean="0"/>
              <a:t>by the newspaper?</a:t>
            </a:r>
          </a:p>
          <a:p>
            <a:pPr lvl="1"/>
            <a:r>
              <a:rPr lang="en-GB" dirty="0" smtClean="0"/>
              <a:t>Which participant(s) have the most </a:t>
            </a:r>
            <a:r>
              <a:rPr lang="en-GB" b="1" dirty="0" smtClean="0"/>
              <a:t>power</a:t>
            </a:r>
            <a:r>
              <a:rPr lang="en-GB" dirty="0" smtClean="0"/>
              <a:t>? Which </a:t>
            </a:r>
            <a:r>
              <a:rPr lang="en-GB" b="1" dirty="0" smtClean="0"/>
              <a:t>agenda </a:t>
            </a:r>
            <a:r>
              <a:rPr lang="en-GB" dirty="0" smtClean="0"/>
              <a:t>is prioritised?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80767" y="4827440"/>
            <a:ext cx="4548168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Take a look at the following differences: </a:t>
            </a:r>
          </a:p>
          <a:p>
            <a:pPr marL="342900" indent="-342900">
              <a:buAutoNum type="arabicParenR"/>
            </a:pPr>
            <a:r>
              <a:rPr lang="en-GB" dirty="0" smtClean="0"/>
              <a:t>Discourse &amp; layout</a:t>
            </a:r>
          </a:p>
          <a:p>
            <a:pPr marL="342900" indent="-342900">
              <a:buAutoNum type="arabicParenR"/>
            </a:pPr>
            <a:r>
              <a:rPr lang="en-GB" dirty="0" smtClean="0"/>
              <a:t>Language (lexis, semantics, grammar)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200"/>
            <a:ext cx="19883794" cy="70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90500"/>
            <a:ext cx="2743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2077" y="381000"/>
            <a:ext cx="22395663" cy="79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the 3 Jeremy Hunt texts: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about the </a:t>
            </a:r>
            <a:r>
              <a:rPr lang="en-GB" b="1" dirty="0" smtClean="0"/>
              <a:t>different agendas </a:t>
            </a:r>
            <a:r>
              <a:rPr lang="en-GB" dirty="0" smtClean="0"/>
              <a:t>that each text has. How are their agendas expressed through </a:t>
            </a:r>
            <a:r>
              <a:rPr lang="en-GB" b="1" dirty="0" smtClean="0"/>
              <a:t>bias?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1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0" y="-444500"/>
            <a:ext cx="274320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72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the language of advertising: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b="1" dirty="0" smtClean="0"/>
              <a:t>agendas </a:t>
            </a:r>
            <a:r>
              <a:rPr lang="en-GB" dirty="0" smtClean="0"/>
              <a:t>does the </a:t>
            </a:r>
            <a:r>
              <a:rPr lang="en-GB" b="1" dirty="0" smtClean="0"/>
              <a:t>Innocent Smoothie </a:t>
            </a:r>
            <a:r>
              <a:rPr lang="en-GB" dirty="0" smtClean="0"/>
              <a:t>advert have?</a:t>
            </a:r>
          </a:p>
          <a:p>
            <a:r>
              <a:rPr lang="en-GB" dirty="0" smtClean="0"/>
              <a:t>Try to find an advert for a particular product and identify the agenda of the company/the marketing department within that company.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80654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360</TotalTime>
  <Words>221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Representation</vt:lpstr>
      <vt:lpstr>Who are the participants involved in the production and reception of a source?</vt:lpstr>
      <vt:lpstr>Grammar Schools:</vt:lpstr>
      <vt:lpstr>PowerPoint Presentation</vt:lpstr>
      <vt:lpstr>PowerPoint Presentation</vt:lpstr>
      <vt:lpstr>PowerPoint Presentation</vt:lpstr>
      <vt:lpstr>Review the 3 Jeremy Hunt texts:</vt:lpstr>
      <vt:lpstr>PowerPoint Presentation</vt:lpstr>
      <vt:lpstr>Think about the language of advertising: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in the Media</dc:title>
  <dc:creator>Adam Duce</dc:creator>
  <cp:lastModifiedBy>Adam Duce</cp:lastModifiedBy>
  <cp:revision>40</cp:revision>
  <dcterms:created xsi:type="dcterms:W3CDTF">2017-01-25T13:49:00Z</dcterms:created>
  <dcterms:modified xsi:type="dcterms:W3CDTF">2018-01-24T09:55:28Z</dcterms:modified>
</cp:coreProperties>
</file>