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41731" cy="1645920"/>
          </a:xfrm>
        </p:spPr>
        <p:txBody>
          <a:bodyPr/>
          <a:lstStyle/>
          <a:p>
            <a:r>
              <a:rPr lang="en-GB" dirty="0" smtClean="0"/>
              <a:t>Technology in </a:t>
            </a:r>
            <a:r>
              <a:rPr lang="en-GB" dirty="0" smtClean="0"/>
              <a:t>the Media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021" y="316391"/>
            <a:ext cx="51149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in the media and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has technology changed the media?</a:t>
            </a:r>
          </a:p>
          <a:p>
            <a:r>
              <a:rPr lang="en-GB" dirty="0" smtClean="0"/>
              <a:t>Which media that we today would not have existed 20 years ago?</a:t>
            </a:r>
          </a:p>
          <a:p>
            <a:r>
              <a:rPr lang="en-GB" dirty="0" smtClean="0"/>
              <a:t>What impact has this had? Consider ‘Fake News.’</a:t>
            </a:r>
          </a:p>
          <a:p>
            <a:r>
              <a:rPr lang="en-GB" dirty="0" smtClean="0"/>
              <a:t>Find an online article from a mainstream newspaper. Which features would not be present in a print version? Has the language changed?</a:t>
            </a:r>
          </a:p>
          <a:p>
            <a:r>
              <a:rPr lang="en-GB" dirty="0" smtClean="0"/>
              <a:t>Fairclough considers the ‘</a:t>
            </a:r>
            <a:r>
              <a:rPr lang="en-GB" dirty="0" err="1" smtClean="0"/>
              <a:t>technologization</a:t>
            </a:r>
            <a:r>
              <a:rPr lang="en-GB" dirty="0" smtClean="0"/>
              <a:t> of discourse.’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8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Fairclough – Discourse as </a:t>
            </a:r>
            <a:r>
              <a:rPr lang="en-GB" dirty="0" smtClean="0"/>
              <a:t>Text</a:t>
            </a:r>
            <a:r>
              <a:rPr lang="en-GB" dirty="0" smtClean="0"/>
              <a:t>, Interaction and Context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4" y="2169820"/>
            <a:ext cx="4584355" cy="4320236"/>
          </a:xfrm>
        </p:spPr>
      </p:pic>
      <p:sp>
        <p:nvSpPr>
          <p:cNvPr id="5" name="TextBox 4"/>
          <p:cNvSpPr txBox="1"/>
          <p:nvPr/>
        </p:nvSpPr>
        <p:spPr>
          <a:xfrm>
            <a:off x="1445741" y="2169820"/>
            <a:ext cx="3991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this model, note features of technology in the middle and explain these in context: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Why are technological texts produced this way? How are they interpreted?</a:t>
            </a:r>
          </a:p>
          <a:p>
            <a:endParaRPr lang="en-GB" dirty="0"/>
          </a:p>
          <a:p>
            <a:r>
              <a:rPr lang="en-GB" dirty="0" smtClean="0"/>
              <a:t>What are the social conditions behind this?</a:t>
            </a:r>
          </a:p>
        </p:txBody>
      </p:sp>
    </p:spTree>
    <p:extLst>
      <p:ext uri="{BB962C8B-B14F-4D97-AF65-F5344CB8AC3E}">
        <p14:creationId xmlns:p14="http://schemas.microsoft.com/office/powerpoint/2010/main" val="280269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in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Texts are often non-linear.</a:t>
            </a:r>
          </a:p>
          <a:p>
            <a:r>
              <a:rPr lang="en-GB" dirty="0" smtClean="0"/>
              <a:t>They are multi-modal.</a:t>
            </a:r>
          </a:p>
          <a:p>
            <a:r>
              <a:rPr lang="en-GB" dirty="0" smtClean="0"/>
              <a:t>They often involve intertextuality.</a:t>
            </a:r>
          </a:p>
          <a:p>
            <a:r>
              <a:rPr lang="en-GB" dirty="0" smtClean="0"/>
              <a:t>Juxtaposition is key.</a:t>
            </a:r>
          </a:p>
          <a:p>
            <a:r>
              <a:rPr lang="en-GB" dirty="0" smtClean="0"/>
              <a:t>Synthetic personalization is more frequent.</a:t>
            </a:r>
          </a:p>
          <a:p>
            <a:endParaRPr lang="en-GB" dirty="0"/>
          </a:p>
          <a:p>
            <a:r>
              <a:rPr lang="en-GB" dirty="0" smtClean="0"/>
              <a:t>Take a technological text and find evidence of this as well as features of technological discourse. Be ready to explain these in context.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045" y="2239662"/>
            <a:ext cx="2171699" cy="21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50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Attitudes to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John Humphreys refers to ‘SMS vandals […] destroying [our language]: pillaging our punctuation, savaging our sentences; raping our vocabulary.’</a:t>
            </a:r>
          </a:p>
          <a:p>
            <a:endParaRPr lang="en-GB" dirty="0"/>
          </a:p>
          <a:p>
            <a:r>
              <a:rPr lang="en-GB" dirty="0" smtClean="0"/>
              <a:t>What is your response to this?</a:t>
            </a:r>
          </a:p>
          <a:p>
            <a:r>
              <a:rPr lang="en-GB" dirty="0" smtClean="0"/>
              <a:t>Consider prescriptivism and descriptivism.</a:t>
            </a:r>
          </a:p>
          <a:p>
            <a:r>
              <a:rPr lang="en-GB" dirty="0" smtClean="0"/>
              <a:t>How could you argue against this if you were writing about a topical language issue? Have a go…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33698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90</TotalTime>
  <Words>234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Metropolitan</vt:lpstr>
      <vt:lpstr>Representation</vt:lpstr>
      <vt:lpstr>Language in the media and technology</vt:lpstr>
      <vt:lpstr>Fairclough – Discourse as Text, Interaction and Context</vt:lpstr>
      <vt:lpstr>Technology in context</vt:lpstr>
      <vt:lpstr>Attitudes to Technology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</dc:title>
  <dc:creator>Adam Duce</dc:creator>
  <cp:lastModifiedBy>Adam Duce</cp:lastModifiedBy>
  <cp:revision>32</cp:revision>
  <dcterms:created xsi:type="dcterms:W3CDTF">2017-09-07T11:32:56Z</dcterms:created>
  <dcterms:modified xsi:type="dcterms:W3CDTF">2018-01-24T10:28:56Z</dcterms:modified>
</cp:coreProperties>
</file>