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70A0EBF-1D5D-4F88-9E70-E5E060C91A89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BA5942-4FC2-430D-AE24-BDE009686972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Gender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Do men and women speak differently?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59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69418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solidFill>
                  <a:schemeClr val="accent4">
                    <a:lumMod val="50000"/>
                  </a:schemeClr>
                </a:solidFill>
              </a:rPr>
              <a:t>Write down the first word you think of when you look at the picture. Then write down the colour of the text.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5" descr="labpup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5367528" cy="361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98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four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Deficit – Women’s language is inferior</a:t>
            </a:r>
          </a:p>
          <a:p>
            <a:r>
              <a:rPr lang="en-GB" dirty="0" smtClean="0"/>
              <a:t>Dominance – Men dominate women in conversation</a:t>
            </a:r>
          </a:p>
          <a:p>
            <a:r>
              <a:rPr lang="en-GB" dirty="0" smtClean="0"/>
              <a:t>Difference – Men and women speak differently owing to socialisation</a:t>
            </a:r>
          </a:p>
          <a:p>
            <a:r>
              <a:rPr lang="en-GB" dirty="0" smtClean="0"/>
              <a:t>Dynamic – Men and women both alter their language based </a:t>
            </a:r>
            <a:r>
              <a:rPr lang="en-GB" smtClean="0"/>
              <a:t>on context.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478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71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Gender</vt:lpstr>
      <vt:lpstr>Write down the first word you think of when you look at the picture. Then write down the colour of the text.</vt:lpstr>
      <vt:lpstr>The four approaches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</dc:title>
  <dc:creator>Jennifer Hunter-Phillips</dc:creator>
  <cp:lastModifiedBy>Jennifer Hunter-Phillips</cp:lastModifiedBy>
  <cp:revision>1</cp:revision>
  <dcterms:created xsi:type="dcterms:W3CDTF">2012-11-21T14:35:08Z</dcterms:created>
  <dcterms:modified xsi:type="dcterms:W3CDTF">2012-11-21T14:40:48Z</dcterms:modified>
</cp:coreProperties>
</file>