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A94E9-F062-4D15-A19A-FE242AA46CA8}" type="datetimeFigureOut">
              <a:rPr lang="en-GB" smtClean="0"/>
              <a:pPr/>
              <a:t>25/08/2015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C9CD-924B-4188-AC16-3F041F3FE3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A94E9-F062-4D15-A19A-FE242AA46CA8}" type="datetimeFigureOut">
              <a:rPr lang="en-GB" smtClean="0"/>
              <a:pPr/>
              <a:t>25/08/2015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C9CD-924B-4188-AC16-3F041F3FE3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A94E9-F062-4D15-A19A-FE242AA46CA8}" type="datetimeFigureOut">
              <a:rPr lang="en-GB" smtClean="0"/>
              <a:pPr/>
              <a:t>25/08/2015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C9CD-924B-4188-AC16-3F041F3FE3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A94E9-F062-4D15-A19A-FE242AA46CA8}" type="datetimeFigureOut">
              <a:rPr lang="en-GB" smtClean="0"/>
              <a:pPr/>
              <a:t>25/08/2015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C9CD-924B-4188-AC16-3F041F3FE3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A94E9-F062-4D15-A19A-FE242AA46CA8}" type="datetimeFigureOut">
              <a:rPr lang="en-GB" smtClean="0"/>
              <a:pPr/>
              <a:t>25/08/2015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C9CD-924B-4188-AC16-3F041F3FE3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A94E9-F062-4D15-A19A-FE242AA46CA8}" type="datetimeFigureOut">
              <a:rPr lang="en-GB" smtClean="0"/>
              <a:pPr/>
              <a:t>25/08/2015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C9CD-924B-4188-AC16-3F041F3FE3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A94E9-F062-4D15-A19A-FE242AA46CA8}" type="datetimeFigureOut">
              <a:rPr lang="en-GB" smtClean="0"/>
              <a:pPr/>
              <a:t>25/08/2015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C9CD-924B-4188-AC16-3F041F3FE3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A94E9-F062-4D15-A19A-FE242AA46CA8}" type="datetimeFigureOut">
              <a:rPr lang="en-GB" smtClean="0"/>
              <a:pPr/>
              <a:t>25/08/2015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C9CD-924B-4188-AC16-3F041F3FE3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A94E9-F062-4D15-A19A-FE242AA46CA8}" type="datetimeFigureOut">
              <a:rPr lang="en-GB" smtClean="0"/>
              <a:pPr/>
              <a:t>25/08/2015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C9CD-924B-4188-AC16-3F041F3FE3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A94E9-F062-4D15-A19A-FE242AA46CA8}" type="datetimeFigureOut">
              <a:rPr lang="en-GB" smtClean="0"/>
              <a:pPr/>
              <a:t>25/08/2015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C9CD-924B-4188-AC16-3F041F3FE3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A94E9-F062-4D15-A19A-FE242AA46CA8}" type="datetimeFigureOut">
              <a:rPr lang="en-GB" smtClean="0"/>
              <a:pPr/>
              <a:t>25/08/2015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CC9CD-924B-4188-AC16-3F041F3FE30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A94E9-F062-4D15-A19A-FE242AA46CA8}" type="datetimeFigureOut">
              <a:rPr lang="en-GB" smtClean="0"/>
              <a:pPr/>
              <a:t>25/08/2015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CC9CD-924B-4188-AC16-3F041F3FE30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IG5LyMYsvT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/>
          <a:lstStyle/>
          <a:p>
            <a:r>
              <a:rPr lang="en-GB" dirty="0" smtClean="0"/>
              <a:t>Gender and Power</a:t>
            </a:r>
            <a:endParaRPr lang="en-GB" dirty="0"/>
          </a:p>
        </p:txBody>
      </p:sp>
      <p:pic>
        <p:nvPicPr>
          <p:cNvPr id="1026" name="Picture 2" descr="http://www.chronicle.co.zw/wp-content/uploads/2014/06/gend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2996952"/>
            <a:ext cx="3647728" cy="27357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few facts on gender inequality…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GB" sz="2800" dirty="0" smtClean="0">
                <a:hlinkClick r:id="rId2"/>
              </a:rPr>
              <a:t>https://www.youtube.com/watch?v=IG5LyMYsvTs</a:t>
            </a:r>
            <a:endParaRPr lang="en-GB" sz="2800" dirty="0" smtClean="0"/>
          </a:p>
          <a:p>
            <a:pPr>
              <a:buNone/>
            </a:pPr>
            <a:endParaRPr lang="en-GB" dirty="0"/>
          </a:p>
        </p:txBody>
      </p:sp>
      <p:pic>
        <p:nvPicPr>
          <p:cNvPr id="4098" name="Picture 2" descr="http://feimineach.com/wp-content/uploads/2014/11/UKs-gender-inequality-source-world-economic-foru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1988840"/>
            <a:ext cx="4743594" cy="4869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Objectives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 smtClean="0"/>
              <a:t>To </a:t>
            </a:r>
            <a:r>
              <a:rPr lang="en-GB" b="1" dirty="0" smtClean="0"/>
              <a:t>identify</a:t>
            </a:r>
            <a:r>
              <a:rPr lang="en-GB" dirty="0" smtClean="0"/>
              <a:t> </a:t>
            </a:r>
            <a:r>
              <a:rPr lang="en-GB" dirty="0" smtClean="0"/>
              <a:t>how gender is represented in your chosen text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To </a:t>
            </a:r>
            <a:r>
              <a:rPr lang="en-GB" b="1" dirty="0" smtClean="0"/>
              <a:t>analyse</a:t>
            </a:r>
            <a:r>
              <a:rPr lang="en-GB" dirty="0" smtClean="0"/>
              <a:t> language in terms of unmarked and marked forms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To </a:t>
            </a:r>
            <a:r>
              <a:rPr lang="en-GB" b="1" dirty="0" smtClean="0"/>
              <a:t>examine </a:t>
            </a:r>
            <a:r>
              <a:rPr lang="en-GB" dirty="0" smtClean="0"/>
              <a:t>how language use has suppressed women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How is gender represented in your text?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2627784" y="2780928"/>
            <a:ext cx="4248472" cy="20882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/>
              <a:t>Is language in your text sexist?</a:t>
            </a:r>
            <a:endParaRPr lang="en-GB" sz="3600" dirty="0"/>
          </a:p>
        </p:txBody>
      </p:sp>
      <p:cxnSp>
        <p:nvCxnSpPr>
          <p:cNvPr id="6" name="Straight Connector 5"/>
          <p:cNvCxnSpPr>
            <a:stCxn id="4" idx="7"/>
          </p:cNvCxnSpPr>
          <p:nvPr/>
        </p:nvCxnSpPr>
        <p:spPr>
          <a:xfrm flipV="1">
            <a:off x="6254081" y="2132856"/>
            <a:ext cx="1270247" cy="9538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endCxn id="4" idx="5"/>
          </p:cNvCxnSpPr>
          <p:nvPr/>
        </p:nvCxnSpPr>
        <p:spPr>
          <a:xfrm flipH="1" flipV="1">
            <a:off x="6254081" y="4563346"/>
            <a:ext cx="1126231" cy="1169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051720" y="4581128"/>
            <a:ext cx="1270247" cy="9538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4" idx="1"/>
          </p:cNvCxnSpPr>
          <p:nvPr/>
        </p:nvCxnSpPr>
        <p:spPr>
          <a:xfrm flipH="1" flipV="1">
            <a:off x="2483768" y="1988840"/>
            <a:ext cx="766191" cy="10979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Marked Expressions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b="1" dirty="0" smtClean="0"/>
              <a:t>Unmarked form </a:t>
            </a:r>
            <a:r>
              <a:rPr lang="en-GB" dirty="0" smtClean="0"/>
              <a:t>(norm) = male</a:t>
            </a:r>
          </a:p>
          <a:p>
            <a:pPr>
              <a:buNone/>
            </a:pPr>
            <a:r>
              <a:rPr lang="en-GB" dirty="0" smtClean="0"/>
              <a:t>Examples:</a:t>
            </a:r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smtClean="0"/>
              <a:t>In legal documents: ‘</a:t>
            </a:r>
            <a:r>
              <a:rPr lang="en-GB" b="1" dirty="0" smtClean="0"/>
              <a:t>His</a:t>
            </a:r>
            <a:r>
              <a:rPr lang="en-GB" dirty="0" smtClean="0"/>
              <a:t> possessions must be kept locked away at all times.’</a:t>
            </a:r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smtClean="0"/>
              <a:t>In media: ‘</a:t>
            </a:r>
            <a:r>
              <a:rPr lang="en-GB" b="1" dirty="0" smtClean="0"/>
              <a:t>Mrs</a:t>
            </a:r>
            <a:r>
              <a:rPr lang="en-GB" dirty="0" smtClean="0"/>
              <a:t> Edgbaston of 43 Clove Crescent…’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b="1" dirty="0" smtClean="0"/>
              <a:t>Marked form </a:t>
            </a:r>
            <a:r>
              <a:rPr lang="en-GB" dirty="0" smtClean="0"/>
              <a:t>(different to the norm) = female</a:t>
            </a:r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smtClean="0"/>
              <a:t>In feminist books: ‘If you meet somebody and </a:t>
            </a:r>
            <a:r>
              <a:rPr lang="en-GB" b="1" dirty="0" smtClean="0"/>
              <a:t>she </a:t>
            </a:r>
            <a:r>
              <a:rPr lang="en-GB" dirty="0" smtClean="0"/>
              <a:t>says to you…’</a:t>
            </a:r>
          </a:p>
          <a:p>
            <a:pPr>
              <a:buNone/>
            </a:pPr>
            <a:endParaRPr lang="en-GB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Write a short blog article on…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1907704" y="2276872"/>
            <a:ext cx="5400600" cy="30963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/>
              <a:t>…how women have been suppressed in society through language use</a:t>
            </a:r>
            <a:endParaRPr lang="en-GB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87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Gender and Power</vt:lpstr>
      <vt:lpstr>A few facts on gender inequality…</vt:lpstr>
      <vt:lpstr>Learning Objectives</vt:lpstr>
      <vt:lpstr>How is gender represented in your text?</vt:lpstr>
      <vt:lpstr>Marked Expressions</vt:lpstr>
      <vt:lpstr>Write a short blog article on…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Gender and Power</dc:title>
  <dc:creator>Adam</dc:creator>
  <cp:lastModifiedBy>Adam</cp:lastModifiedBy>
  <cp:revision>4</cp:revision>
  <dcterms:created xsi:type="dcterms:W3CDTF">2015-08-23T21:08:36Z</dcterms:created>
  <dcterms:modified xsi:type="dcterms:W3CDTF">2015-08-25T09:00:40Z</dcterms:modified>
</cp:coreProperties>
</file>