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4" y="2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2D5A740-C2DC-4865-9737-153BD973971D}" type="datetimeFigureOut">
              <a:rPr lang="en-GB" smtClean="0"/>
              <a:t>29/01/2016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771EF1-4578-4314-84BE-077D51E86A6D}" type="slidenum">
              <a:rPr lang="en-GB" smtClean="0"/>
              <a:t>‹#›</a:t>
            </a:fld>
            <a:endParaRPr lang="en-GB"/>
          </a:p>
        </p:txBody>
      </p:sp>
    </p:spTree>
    <p:extLst>
      <p:ext uri="{BB962C8B-B14F-4D97-AF65-F5344CB8AC3E}">
        <p14:creationId xmlns:p14="http://schemas.microsoft.com/office/powerpoint/2010/main" val="3591889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D5A740-C2DC-4865-9737-153BD973971D}" type="datetimeFigureOut">
              <a:rPr lang="en-GB" smtClean="0"/>
              <a:t>29/01/2016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771EF1-4578-4314-84BE-077D51E86A6D}" type="slidenum">
              <a:rPr lang="en-GB" smtClean="0"/>
              <a:t>‹#›</a:t>
            </a:fld>
            <a:endParaRPr lang="en-GB"/>
          </a:p>
        </p:txBody>
      </p:sp>
    </p:spTree>
    <p:extLst>
      <p:ext uri="{BB962C8B-B14F-4D97-AF65-F5344CB8AC3E}">
        <p14:creationId xmlns:p14="http://schemas.microsoft.com/office/powerpoint/2010/main" val="545083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D5A740-C2DC-4865-9737-153BD973971D}" type="datetimeFigureOut">
              <a:rPr lang="en-GB" smtClean="0"/>
              <a:t>29/01/2016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771EF1-4578-4314-84BE-077D51E86A6D}" type="slidenum">
              <a:rPr lang="en-GB" smtClean="0"/>
              <a:t>‹#›</a:t>
            </a:fld>
            <a:endParaRPr lang="en-GB"/>
          </a:p>
        </p:txBody>
      </p:sp>
    </p:spTree>
    <p:extLst>
      <p:ext uri="{BB962C8B-B14F-4D97-AF65-F5344CB8AC3E}">
        <p14:creationId xmlns:p14="http://schemas.microsoft.com/office/powerpoint/2010/main" val="703098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2D5A740-C2DC-4865-9737-153BD973971D}" type="datetimeFigureOut">
              <a:rPr lang="en-GB" smtClean="0"/>
              <a:t>29/01/2016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771EF1-4578-4314-84BE-077D51E86A6D}" type="slidenum">
              <a:rPr lang="en-GB" smtClean="0"/>
              <a:t>‹#›</a:t>
            </a:fld>
            <a:endParaRPr lang="en-GB"/>
          </a:p>
        </p:txBody>
      </p:sp>
    </p:spTree>
    <p:extLst>
      <p:ext uri="{BB962C8B-B14F-4D97-AF65-F5344CB8AC3E}">
        <p14:creationId xmlns:p14="http://schemas.microsoft.com/office/powerpoint/2010/main" val="451313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D5A740-C2DC-4865-9737-153BD973971D}" type="datetimeFigureOut">
              <a:rPr lang="en-GB" smtClean="0"/>
              <a:t>29/01/2016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4771EF1-4578-4314-84BE-077D51E86A6D}" type="slidenum">
              <a:rPr lang="en-GB" smtClean="0"/>
              <a:t>‹#›</a:t>
            </a:fld>
            <a:endParaRPr lang="en-GB"/>
          </a:p>
        </p:txBody>
      </p:sp>
    </p:spTree>
    <p:extLst>
      <p:ext uri="{BB962C8B-B14F-4D97-AF65-F5344CB8AC3E}">
        <p14:creationId xmlns:p14="http://schemas.microsoft.com/office/powerpoint/2010/main" val="3863766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2D5A740-C2DC-4865-9737-153BD973971D}" type="datetimeFigureOut">
              <a:rPr lang="en-GB" smtClean="0"/>
              <a:t>29/01/2016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771EF1-4578-4314-84BE-077D51E86A6D}" type="slidenum">
              <a:rPr lang="en-GB" smtClean="0"/>
              <a:t>‹#›</a:t>
            </a:fld>
            <a:endParaRPr lang="en-GB"/>
          </a:p>
        </p:txBody>
      </p:sp>
    </p:spTree>
    <p:extLst>
      <p:ext uri="{BB962C8B-B14F-4D97-AF65-F5344CB8AC3E}">
        <p14:creationId xmlns:p14="http://schemas.microsoft.com/office/powerpoint/2010/main" val="750536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2D5A740-C2DC-4865-9737-153BD973971D}" type="datetimeFigureOut">
              <a:rPr lang="en-GB" smtClean="0"/>
              <a:t>29/01/2016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4771EF1-4578-4314-84BE-077D51E86A6D}" type="slidenum">
              <a:rPr lang="en-GB" smtClean="0"/>
              <a:t>‹#›</a:t>
            </a:fld>
            <a:endParaRPr lang="en-GB"/>
          </a:p>
        </p:txBody>
      </p:sp>
    </p:spTree>
    <p:extLst>
      <p:ext uri="{BB962C8B-B14F-4D97-AF65-F5344CB8AC3E}">
        <p14:creationId xmlns:p14="http://schemas.microsoft.com/office/powerpoint/2010/main" val="3117962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2D5A740-C2DC-4865-9737-153BD973971D}" type="datetimeFigureOut">
              <a:rPr lang="en-GB" smtClean="0"/>
              <a:t>29/01/2016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4771EF1-4578-4314-84BE-077D51E86A6D}" type="slidenum">
              <a:rPr lang="en-GB" smtClean="0"/>
              <a:t>‹#›</a:t>
            </a:fld>
            <a:endParaRPr lang="en-GB"/>
          </a:p>
        </p:txBody>
      </p:sp>
    </p:spTree>
    <p:extLst>
      <p:ext uri="{BB962C8B-B14F-4D97-AF65-F5344CB8AC3E}">
        <p14:creationId xmlns:p14="http://schemas.microsoft.com/office/powerpoint/2010/main" val="57632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D5A740-C2DC-4865-9737-153BD973971D}" type="datetimeFigureOut">
              <a:rPr lang="en-GB" smtClean="0"/>
              <a:t>29/01/2016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4771EF1-4578-4314-84BE-077D51E86A6D}" type="slidenum">
              <a:rPr lang="en-GB" smtClean="0"/>
              <a:t>‹#›</a:t>
            </a:fld>
            <a:endParaRPr lang="en-GB"/>
          </a:p>
        </p:txBody>
      </p:sp>
    </p:spTree>
    <p:extLst>
      <p:ext uri="{BB962C8B-B14F-4D97-AF65-F5344CB8AC3E}">
        <p14:creationId xmlns:p14="http://schemas.microsoft.com/office/powerpoint/2010/main" val="2342675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D5A740-C2DC-4865-9737-153BD973971D}" type="datetimeFigureOut">
              <a:rPr lang="en-GB" smtClean="0"/>
              <a:t>29/01/2016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771EF1-4578-4314-84BE-077D51E86A6D}" type="slidenum">
              <a:rPr lang="en-GB" smtClean="0"/>
              <a:t>‹#›</a:t>
            </a:fld>
            <a:endParaRPr lang="en-GB"/>
          </a:p>
        </p:txBody>
      </p:sp>
    </p:spTree>
    <p:extLst>
      <p:ext uri="{BB962C8B-B14F-4D97-AF65-F5344CB8AC3E}">
        <p14:creationId xmlns:p14="http://schemas.microsoft.com/office/powerpoint/2010/main" val="1851072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D5A740-C2DC-4865-9737-153BD973971D}" type="datetimeFigureOut">
              <a:rPr lang="en-GB" smtClean="0"/>
              <a:t>29/01/2016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4771EF1-4578-4314-84BE-077D51E86A6D}" type="slidenum">
              <a:rPr lang="en-GB" smtClean="0"/>
              <a:t>‹#›</a:t>
            </a:fld>
            <a:endParaRPr lang="en-GB"/>
          </a:p>
        </p:txBody>
      </p:sp>
    </p:spTree>
    <p:extLst>
      <p:ext uri="{BB962C8B-B14F-4D97-AF65-F5344CB8AC3E}">
        <p14:creationId xmlns:p14="http://schemas.microsoft.com/office/powerpoint/2010/main" val="3284599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D5A740-C2DC-4865-9737-153BD973971D}" type="datetimeFigureOut">
              <a:rPr lang="en-GB" smtClean="0"/>
              <a:t>29/01/2016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771EF1-4578-4314-84BE-077D51E86A6D}" type="slidenum">
              <a:rPr lang="en-GB" smtClean="0"/>
              <a:t>‹#›</a:t>
            </a:fld>
            <a:endParaRPr lang="en-GB"/>
          </a:p>
        </p:txBody>
      </p:sp>
    </p:spTree>
    <p:extLst>
      <p:ext uri="{BB962C8B-B14F-4D97-AF65-F5344CB8AC3E}">
        <p14:creationId xmlns:p14="http://schemas.microsoft.com/office/powerpoint/2010/main" val="3459978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582183"/>
            <a:ext cx="7772400" cy="1470025"/>
          </a:xfrm>
        </p:spPr>
        <p:txBody>
          <a:bodyPr/>
          <a:lstStyle/>
          <a:p>
            <a:r>
              <a:rPr lang="en-GB" dirty="0" smtClean="0"/>
              <a:t>Dominance Approach</a:t>
            </a:r>
            <a:endParaRPr lang="en-GB" dirty="0"/>
          </a:p>
        </p:txBody>
      </p:sp>
      <p:pic>
        <p:nvPicPr>
          <p:cNvPr id="1026" name="Picture 2" descr="http://media1.annabrixthomsen.com/2012/10/arguing-evangelis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31840" y="2060848"/>
            <a:ext cx="3004696" cy="4517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0668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Learning Objectives</a:t>
            </a:r>
            <a:endParaRPr lang="en-GB" dirty="0"/>
          </a:p>
        </p:txBody>
      </p:sp>
      <p:sp>
        <p:nvSpPr>
          <p:cNvPr id="4" name="Content Placeholder 2"/>
          <p:cNvSpPr>
            <a:spLocks noGrp="1"/>
          </p:cNvSpPr>
          <p:nvPr>
            <p:ph idx="1"/>
          </p:nvPr>
        </p:nvSpPr>
        <p:spPr>
          <a:xfrm>
            <a:off x="457200" y="1600200"/>
            <a:ext cx="8229600" cy="4525963"/>
          </a:xfrm>
        </p:spPr>
        <p:txBody>
          <a:bodyPr>
            <a:normAutofit/>
          </a:bodyPr>
          <a:lstStyle/>
          <a:p>
            <a:r>
              <a:rPr lang="en-GB" dirty="0" smtClean="0"/>
              <a:t>To </a:t>
            </a:r>
            <a:r>
              <a:rPr lang="en-GB" b="1" dirty="0" smtClean="0"/>
              <a:t>analyse </a:t>
            </a:r>
            <a:r>
              <a:rPr lang="en-GB" dirty="0" smtClean="0"/>
              <a:t>your data in terms of power between speakers</a:t>
            </a:r>
          </a:p>
          <a:p>
            <a:endParaRPr lang="en-GB" dirty="0"/>
          </a:p>
          <a:p>
            <a:r>
              <a:rPr lang="en-GB" dirty="0" smtClean="0"/>
              <a:t>To </a:t>
            </a:r>
            <a:r>
              <a:rPr lang="en-GB" b="1" dirty="0" smtClean="0"/>
              <a:t>apply </a:t>
            </a:r>
            <a:r>
              <a:rPr lang="en-GB" dirty="0" smtClean="0"/>
              <a:t>this knowledge to single sex groups</a:t>
            </a:r>
          </a:p>
          <a:p>
            <a:endParaRPr lang="en-GB" dirty="0"/>
          </a:p>
          <a:p>
            <a:r>
              <a:rPr lang="en-GB" dirty="0" smtClean="0"/>
              <a:t>To </a:t>
            </a:r>
            <a:r>
              <a:rPr lang="en-GB" b="1" dirty="0" smtClean="0"/>
              <a:t>consider </a:t>
            </a:r>
            <a:r>
              <a:rPr lang="en-GB" dirty="0" smtClean="0"/>
              <a:t>the impact of power in terms of gender in different contexts</a:t>
            </a:r>
            <a:endParaRPr lang="en-GB" dirty="0"/>
          </a:p>
        </p:txBody>
      </p:sp>
    </p:spTree>
    <p:extLst>
      <p:ext uri="{BB962C8B-B14F-4D97-AF65-F5344CB8AC3E}">
        <p14:creationId xmlns:p14="http://schemas.microsoft.com/office/powerpoint/2010/main" val="3370199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Play your recordings…</a:t>
            </a:r>
            <a:endParaRPr lang="en-GB" dirty="0"/>
          </a:p>
        </p:txBody>
      </p:sp>
      <p:sp>
        <p:nvSpPr>
          <p:cNvPr id="3" name="Content Placeholder 2"/>
          <p:cNvSpPr>
            <a:spLocks noGrp="1"/>
          </p:cNvSpPr>
          <p:nvPr>
            <p:ph idx="1"/>
          </p:nvPr>
        </p:nvSpPr>
        <p:spPr/>
        <p:txBody>
          <a:bodyPr/>
          <a:lstStyle/>
          <a:p>
            <a:r>
              <a:rPr lang="en-GB" dirty="0" smtClean="0"/>
              <a:t>Do males or females dominate in the recordings?</a:t>
            </a:r>
          </a:p>
          <a:p>
            <a:endParaRPr lang="en-GB" dirty="0"/>
          </a:p>
          <a:p>
            <a:r>
              <a:rPr lang="en-GB" dirty="0" smtClean="0"/>
              <a:t>How do they occupy power over the other participants?</a:t>
            </a:r>
            <a:endParaRPr lang="en-GB" dirty="0"/>
          </a:p>
        </p:txBody>
      </p:sp>
    </p:spTree>
    <p:extLst>
      <p:ext uri="{BB962C8B-B14F-4D97-AF65-F5344CB8AC3E}">
        <p14:creationId xmlns:p14="http://schemas.microsoft.com/office/powerpoint/2010/main" val="1449962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Now consider your single sex group recordings from last lesson…</a:t>
            </a:r>
            <a:endParaRPr lang="en-GB" dirty="0"/>
          </a:p>
        </p:txBody>
      </p:sp>
      <p:sp>
        <p:nvSpPr>
          <p:cNvPr id="3" name="Content Placeholder 2"/>
          <p:cNvSpPr>
            <a:spLocks noGrp="1"/>
          </p:cNvSpPr>
          <p:nvPr>
            <p:ph idx="1"/>
          </p:nvPr>
        </p:nvSpPr>
        <p:spPr/>
        <p:txBody>
          <a:bodyPr/>
          <a:lstStyle/>
          <a:p>
            <a:endParaRPr lang="en-GB" dirty="0" smtClean="0"/>
          </a:p>
          <a:p>
            <a:r>
              <a:rPr lang="en-GB" dirty="0" smtClean="0"/>
              <a:t>Who controls the conversation?</a:t>
            </a:r>
          </a:p>
          <a:p>
            <a:endParaRPr lang="en-GB" dirty="0"/>
          </a:p>
          <a:p>
            <a:r>
              <a:rPr lang="en-GB" dirty="0" smtClean="0"/>
              <a:t>What features do you notice they use to gain power?</a:t>
            </a:r>
          </a:p>
        </p:txBody>
      </p:sp>
    </p:spTree>
    <p:extLst>
      <p:ext uri="{BB962C8B-B14F-4D97-AF65-F5344CB8AC3E}">
        <p14:creationId xmlns:p14="http://schemas.microsoft.com/office/powerpoint/2010/main" val="1010694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Key Theorists: Zimmerman and West (</a:t>
            </a:r>
            <a:r>
              <a:rPr lang="en-GB" dirty="0" smtClean="0"/>
              <a:t>1975)</a:t>
            </a:r>
            <a:endParaRPr lang="en-GB" dirty="0"/>
          </a:p>
        </p:txBody>
      </p:sp>
      <p:sp>
        <p:nvSpPr>
          <p:cNvPr id="3" name="Content Placeholder 2"/>
          <p:cNvSpPr>
            <a:spLocks noGrp="1"/>
          </p:cNvSpPr>
          <p:nvPr>
            <p:ph idx="1"/>
          </p:nvPr>
        </p:nvSpPr>
        <p:spPr/>
        <p:txBody>
          <a:bodyPr/>
          <a:lstStyle/>
          <a:p>
            <a:r>
              <a:rPr lang="en-GB" dirty="0" smtClean="0"/>
              <a:t>Concluded that 96% of interruptions in mixed-sex conversations were made by males. This was seen as the </a:t>
            </a:r>
            <a:r>
              <a:rPr lang="en-GB" b="1" dirty="0" smtClean="0"/>
              <a:t>restricted linguistic freedom</a:t>
            </a:r>
            <a:r>
              <a:rPr lang="en-GB" dirty="0" smtClean="0"/>
              <a:t> of women compared to men. </a:t>
            </a:r>
          </a:p>
          <a:p>
            <a:r>
              <a:rPr lang="en-GB" dirty="0" smtClean="0"/>
              <a:t>Specific language features did not belong to a specific gender, rather to those with power and those without power.</a:t>
            </a:r>
            <a:endParaRPr lang="en-GB" dirty="0"/>
          </a:p>
        </p:txBody>
      </p:sp>
    </p:spTree>
    <p:extLst>
      <p:ext uri="{BB962C8B-B14F-4D97-AF65-F5344CB8AC3E}">
        <p14:creationId xmlns:p14="http://schemas.microsoft.com/office/powerpoint/2010/main" val="1160164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Mock Question</a:t>
            </a:r>
            <a:endParaRPr lang="en-GB" dirty="0"/>
          </a:p>
        </p:txBody>
      </p:sp>
      <p:sp>
        <p:nvSpPr>
          <p:cNvPr id="3" name="Content Placeholder 2"/>
          <p:cNvSpPr>
            <a:spLocks noGrp="1"/>
          </p:cNvSpPr>
          <p:nvPr>
            <p:ph idx="1"/>
          </p:nvPr>
        </p:nvSpPr>
        <p:spPr/>
        <p:txBody>
          <a:bodyPr/>
          <a:lstStyle/>
          <a:p>
            <a:r>
              <a:rPr lang="en-GB" dirty="0" smtClean="0"/>
              <a:t>To what extent does context influence the power of its participants? In your answer, make relevant points related to Language and Gender issues. Use your evidence (data recordings) to support your answer and give examples of contextual environments.</a:t>
            </a:r>
            <a:endParaRPr lang="en-GB" dirty="0"/>
          </a:p>
        </p:txBody>
      </p:sp>
    </p:spTree>
    <p:extLst>
      <p:ext uri="{BB962C8B-B14F-4D97-AF65-F5344CB8AC3E}">
        <p14:creationId xmlns:p14="http://schemas.microsoft.com/office/powerpoint/2010/main" val="42899289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189</Words>
  <Application>Microsoft Office PowerPoint</Application>
  <PresentationFormat>On-screen Show (4:3)</PresentationFormat>
  <Paragraphs>21</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Dominance Approach</vt:lpstr>
      <vt:lpstr>Learning Objectives</vt:lpstr>
      <vt:lpstr>Play your recordings…</vt:lpstr>
      <vt:lpstr>Now consider your single sex group recordings from last lesson…</vt:lpstr>
      <vt:lpstr>Key Theorists: Zimmerman and West (1975)</vt:lpstr>
      <vt:lpstr>Mock Question</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Dominance Approach</dc:title>
  <dc:creator>Adam Duce</dc:creator>
  <cp:lastModifiedBy>Adam Duce</cp:lastModifiedBy>
  <cp:revision>9</cp:revision>
  <dcterms:created xsi:type="dcterms:W3CDTF">2015-08-28T14:39:04Z</dcterms:created>
  <dcterms:modified xsi:type="dcterms:W3CDTF">2016-01-29T11:08:20Z</dcterms:modified>
</cp:coreProperties>
</file>