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0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9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1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29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0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49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94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15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85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CE52-ABFF-4EE4-97CD-0A68545F1A74}" type="datetimeFigureOut">
              <a:rPr lang="en-GB" smtClean="0"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9E408-4410-4C88-A7BC-9974B58592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6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en-GB" dirty="0" smtClean="0"/>
              <a:t>Difference Approach</a:t>
            </a:r>
            <a:endParaRPr lang="en-GB" dirty="0"/>
          </a:p>
        </p:txBody>
      </p:sp>
      <p:pic>
        <p:nvPicPr>
          <p:cNvPr id="1030" name="Picture 6" descr="http://www.priotime.com/wp-content/uploads/2013/12/Resolutions-Are-Women-from-Venus-and-Men-from-Ma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92896"/>
            <a:ext cx="534131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10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b="1" dirty="0" smtClean="0"/>
              <a:t>research </a:t>
            </a:r>
            <a:r>
              <a:rPr lang="en-GB" dirty="0" smtClean="0"/>
              <a:t>different studies on the Difference Approach to Gender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critique </a:t>
            </a:r>
            <a:r>
              <a:rPr lang="en-GB" dirty="0" smtClean="0"/>
              <a:t>the study using data/other theorists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create </a:t>
            </a:r>
            <a:r>
              <a:rPr lang="en-GB" dirty="0" smtClean="0"/>
              <a:t>a PowerPoint presentation outlining the study and your critique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58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groups, pick a theorist!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Coates (1989)</a:t>
            </a:r>
          </a:p>
          <a:p>
            <a:r>
              <a:rPr lang="en-GB" dirty="0" smtClean="0"/>
              <a:t>Herbert (1990)</a:t>
            </a:r>
          </a:p>
          <a:p>
            <a:r>
              <a:rPr lang="en-GB" dirty="0" smtClean="0"/>
              <a:t>Kuiper (</a:t>
            </a:r>
            <a:r>
              <a:rPr lang="en-GB" dirty="0" smtClean="0"/>
              <a:t>1991)</a:t>
            </a:r>
            <a:endParaRPr lang="en-GB" dirty="0" smtClean="0"/>
          </a:p>
          <a:p>
            <a:r>
              <a:rPr lang="en-GB" dirty="0" smtClean="0"/>
              <a:t>Pilkington (1992)</a:t>
            </a:r>
          </a:p>
          <a:p>
            <a:r>
              <a:rPr lang="en-GB" dirty="0" err="1" smtClean="0"/>
              <a:t>Tannen</a:t>
            </a:r>
            <a:r>
              <a:rPr lang="en-GB" dirty="0" smtClean="0"/>
              <a:t> (1992)</a:t>
            </a:r>
          </a:p>
          <a:p>
            <a:r>
              <a:rPr lang="en-GB" dirty="0" smtClean="0"/>
              <a:t>Holmes (1994)</a:t>
            </a:r>
          </a:p>
          <a:p>
            <a:r>
              <a:rPr lang="en-GB" dirty="0" err="1" smtClean="0"/>
              <a:t>Weatherall</a:t>
            </a:r>
            <a:r>
              <a:rPr lang="en-GB" dirty="0" smtClean="0"/>
              <a:t> (2005)</a:t>
            </a:r>
          </a:p>
          <a:p>
            <a:r>
              <a:rPr lang="en-GB" dirty="0" smtClean="0"/>
              <a:t>Howe (2013)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72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have to do: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Research the study proposed by the theorist using laptops, text books, academic journals, etc.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Find an area of the study you can critique using data collected by yourself OR using other theorists’ data to disprove study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Create a PowerPoint presentation including: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b="1" dirty="0" smtClean="0"/>
              <a:t>Outline of Study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b="1" dirty="0" smtClean="0"/>
              <a:t>Critique of Study </a:t>
            </a:r>
            <a:r>
              <a:rPr lang="en-GB" dirty="0" smtClean="0"/>
              <a:t>(including data from you/another theorist)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b="1" dirty="0" smtClean="0"/>
              <a:t>Bibliography </a:t>
            </a:r>
            <a:r>
              <a:rPr lang="en-GB" dirty="0" smtClean="0"/>
              <a:t>(list of references used to inform presentation)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55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Finish off PowerPoint presentations with group members.</a:t>
            </a:r>
          </a:p>
          <a:p>
            <a:endParaRPr lang="en-GB" dirty="0"/>
          </a:p>
          <a:p>
            <a:r>
              <a:rPr lang="en-GB" dirty="0" smtClean="0"/>
              <a:t>Due: Next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66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161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Difference Approach</vt:lpstr>
      <vt:lpstr>Learning Objectives</vt:lpstr>
      <vt:lpstr>In groups, pick a theorist!</vt:lpstr>
      <vt:lpstr>What you have to do:</vt:lpstr>
      <vt:lpstr>Homework: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Approach</dc:title>
  <dc:creator>Adam Duce</dc:creator>
  <cp:lastModifiedBy>Adam Duce</cp:lastModifiedBy>
  <cp:revision>7</cp:revision>
  <dcterms:created xsi:type="dcterms:W3CDTF">2015-08-28T15:48:16Z</dcterms:created>
  <dcterms:modified xsi:type="dcterms:W3CDTF">2016-02-04T09:54:21Z</dcterms:modified>
</cp:coreProperties>
</file>