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2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5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9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07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7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5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4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18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5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B5A0-F2B3-4163-B78A-3ABE5320393C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DE5A-B8D8-4C39-B6A9-264352AC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9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frm=1&amp;source=images&amp;cd=&amp;cad=rja&amp;uact=8&amp;ved=0CAcQjRxqFQoTCJK7yKTt1ccCFUwJ2wodOZ0AMQ&amp;url=https%3A%2F%2Fwww.pinterest.com%2Fpin%2F442197257133312554%2F&amp;ei=U5zlVdLFAsyS7Aa5uoKIAw&amp;psig=AFQjCNFJm2VFg05F2LrUdzWHMGI3JuiElA&amp;ust=144119744536600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uact=8&amp;ved=0CAcQjRxqFQoTCJq-t4_71ccCFaSz2wodIWQFyg&amp;url=http%3A%2F%2Fwww.irishcentral.com%2Fnews%2Firish-men-embracing-their-metrosexual-and-feminine-side-say-experts-173096321-237754301.html&amp;ei=1KrlVZqEMqTn7gahyJXQDA&amp;psig=AFQjCNGLfIdBjV_AJsHS9wrClurB_3XqZQ&amp;ust=1441201222506674" TargetMode="External"/><Relationship Id="rId2" Type="http://schemas.openxmlformats.org/officeDocument/2006/relationships/hyperlink" Target="https://www.youtube.com/watch?v=P5L0zKBOFU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en-GB" dirty="0" smtClean="0"/>
              <a:t>Diversity Approach</a:t>
            </a:r>
            <a:endParaRPr lang="en-GB" dirty="0"/>
          </a:p>
        </p:txBody>
      </p:sp>
      <p:pic>
        <p:nvPicPr>
          <p:cNvPr id="1026" name="Picture 2" descr="https://s-media-cache-ak0.pinimg.com/736x/2a/9e/9d/2a9e9dfb6f003d96c57c46cf7154b07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2677"/>
            <a:ext cx="54292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54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evaluate</a:t>
            </a:r>
            <a:r>
              <a:rPr lang="en-GB" dirty="0" smtClean="0"/>
              <a:t> which Language and Gender theory you most align yourself with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consider </a:t>
            </a:r>
            <a:r>
              <a:rPr lang="en-GB" dirty="0" smtClean="0"/>
              <a:t>how influential gender is when you use language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produce </a:t>
            </a:r>
            <a:r>
              <a:rPr lang="en-GB" dirty="0" smtClean="0"/>
              <a:t>a written answer on Languag</a:t>
            </a:r>
            <a:r>
              <a:rPr lang="en-GB" dirty="0" smtClean="0"/>
              <a:t>e and Gender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theory do you most agree with?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Deficit Approach </a:t>
            </a:r>
            <a:r>
              <a:rPr lang="en-GB" dirty="0" smtClean="0"/>
              <a:t>(</a:t>
            </a:r>
            <a:r>
              <a:rPr lang="en-GB" dirty="0" err="1" smtClean="0"/>
              <a:t>Lakoff</a:t>
            </a:r>
            <a:r>
              <a:rPr lang="en-GB" dirty="0" smtClean="0"/>
              <a:t>, 1975) – </a:t>
            </a:r>
            <a:r>
              <a:rPr lang="en-GB" dirty="0" smtClean="0"/>
              <a:t>Female language is seen as inadequate in some way to the established norm</a:t>
            </a:r>
          </a:p>
          <a:p>
            <a:r>
              <a:rPr lang="en-GB" b="1" dirty="0" smtClean="0"/>
              <a:t>Dominance Approach </a:t>
            </a:r>
            <a:r>
              <a:rPr lang="en-GB" dirty="0" smtClean="0"/>
              <a:t>(Zimmerman &amp; West, 1975) – </a:t>
            </a:r>
            <a:r>
              <a:rPr lang="en-GB" dirty="0" smtClean="0"/>
              <a:t>Men are seen as controlling and commanding mixed-sex interactions</a:t>
            </a:r>
          </a:p>
          <a:p>
            <a:r>
              <a:rPr lang="en-GB" b="1" dirty="0" smtClean="0"/>
              <a:t>Difference Approach </a:t>
            </a:r>
            <a:r>
              <a:rPr lang="en-GB" dirty="0" smtClean="0"/>
              <a:t>(</a:t>
            </a:r>
            <a:r>
              <a:rPr lang="en-GB" dirty="0" err="1" smtClean="0"/>
              <a:t>Tannen</a:t>
            </a:r>
            <a:r>
              <a:rPr lang="en-GB" dirty="0" smtClean="0"/>
              <a:t>, 1990) – </a:t>
            </a:r>
            <a:r>
              <a:rPr lang="en-GB" dirty="0" smtClean="0"/>
              <a:t>Men and women belong to contrary sub-cultures with separate attitudes to, and preferences for, types of talk as a result of cultural contrasts and pressures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6093296"/>
            <a:ext cx="46949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Task: Hot-seating activity – I need 3 volunteers!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5106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Diversity Approach (</a:t>
            </a:r>
            <a:r>
              <a:rPr lang="en-GB" dirty="0" err="1" smtClean="0"/>
              <a:t>Cockroft</a:t>
            </a:r>
            <a:r>
              <a:rPr lang="en-GB" dirty="0" smtClean="0"/>
              <a:t>, 2001)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context determines language behaviour, not simply biological difference i.e. People are individuals and their language is not influenced by gender.</a:t>
            </a:r>
          </a:p>
          <a:p>
            <a:endParaRPr lang="en-GB" dirty="0"/>
          </a:p>
          <a:p>
            <a:r>
              <a:rPr lang="en-GB" dirty="0" smtClean="0"/>
              <a:t>Do you agree or disagree?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2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454684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Case Study: </a:t>
            </a:r>
            <a:br>
              <a:rPr lang="en-GB" dirty="0" smtClean="0"/>
            </a:br>
            <a:r>
              <a:rPr lang="en-GB" dirty="0" smtClean="0"/>
              <a:t>David Beckham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Metrosexuality</a:t>
            </a:r>
            <a:r>
              <a:rPr lang="en-GB" dirty="0" smtClean="0"/>
              <a:t>: </a:t>
            </a:r>
            <a:r>
              <a:rPr lang="en-GB" dirty="0"/>
              <a:t>a heterosexual </a:t>
            </a:r>
            <a:r>
              <a:rPr lang="en-GB" dirty="0" smtClean="0"/>
              <a:t>urban </a:t>
            </a:r>
            <a:r>
              <a:rPr lang="en-GB" dirty="0"/>
              <a:t>man who enjoys shopping, fashion, and similar interests traditionally associated with women or homosexual men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He does not conform to traditional, stereotypical male conventions of language use:</a:t>
            </a:r>
          </a:p>
          <a:p>
            <a:pPr marL="0" indent="0">
              <a:buNone/>
            </a:pPr>
            <a:r>
              <a:rPr lang="en-GB" sz="2800" dirty="0" smtClean="0">
                <a:hlinkClick r:id="rId2"/>
              </a:rPr>
              <a:t>https://www.youtube.com/watch?v=P5L0zKBOFUg</a:t>
            </a:r>
            <a:r>
              <a:rPr lang="en-GB" sz="2800" dirty="0" smtClean="0"/>
              <a:t> </a:t>
            </a:r>
            <a:endParaRPr lang="en-GB" sz="2800" dirty="0"/>
          </a:p>
          <a:p>
            <a:endParaRPr lang="en-GB" dirty="0"/>
          </a:p>
        </p:txBody>
      </p:sp>
      <p:pic>
        <p:nvPicPr>
          <p:cNvPr id="2050" name="Picture 2" descr="http://media.irishcentral.com/images/swf+david-beckham-metrosexual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32656"/>
            <a:ext cx="2766839" cy="18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96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Mock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what extent do you believe gender influences an individual’s language use? Use studies from theorists, gender approaches and contextual evidence to justify your answer.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64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Diversity Approach</vt:lpstr>
      <vt:lpstr>Learning Objectives</vt:lpstr>
      <vt:lpstr>Which theory do you most agree with?</vt:lpstr>
      <vt:lpstr>Diversity Approach (Cockroft, 2001)</vt:lpstr>
      <vt:lpstr>Case Study:  David Beckham</vt:lpstr>
      <vt:lpstr>Mock Question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Approach</dc:title>
  <dc:creator>Adam Duce</dc:creator>
  <cp:lastModifiedBy>Adam Duce</cp:lastModifiedBy>
  <cp:revision>11</cp:revision>
  <dcterms:created xsi:type="dcterms:W3CDTF">2015-09-01T12:34:29Z</dcterms:created>
  <dcterms:modified xsi:type="dcterms:W3CDTF">2015-09-01T14:16:56Z</dcterms:modified>
</cp:coreProperties>
</file>