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1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25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3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1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03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62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4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3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31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72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CE20-CA74-4357-855A-C94BE878B00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73A6-818E-4DB5-8620-0423179B5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4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bc.co.uk/programmes/b09jxd2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youtu.be/UmvOgW6iV2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Debate: listen to these two points of view and then prepare </a:t>
            </a:r>
            <a:r>
              <a:rPr lang="en-GB" smtClean="0"/>
              <a:t>your arguments…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5481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Technology is having a detrimental effect on the English Language.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513" y="2764221"/>
            <a:ext cx="3545436" cy="2754531"/>
          </a:xfrm>
          <a:prstGeom prst="rect">
            <a:avLst/>
          </a:prstGeom>
        </p:spPr>
      </p:pic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6690" y="2764221"/>
            <a:ext cx="3784429" cy="28561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0013" y="5802532"/>
            <a:ext cx="4435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Also </a:t>
            </a:r>
            <a:r>
              <a:rPr lang="en-GB" dirty="0"/>
              <a:t>downloaded H:\Teaching\English Language\Language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88864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1653" y="1264572"/>
            <a:ext cx="2813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homophonic representation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10355" y="1449238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acronyms and initialisms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39019" y="2846717"/>
            <a:ext cx="252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variant/phonetic spelling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493801" y="3381555"/>
            <a:ext cx="215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non-standard </a:t>
            </a:r>
            <a:r>
              <a:rPr lang="en-GB" dirty="0"/>
              <a:t>E</a:t>
            </a:r>
            <a:r>
              <a:rPr lang="en-GB" dirty="0" smtClean="0"/>
              <a:t>nglish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66104" y="507233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neologisms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934973" y="5664045"/>
            <a:ext cx="2369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compounds and blends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42566" y="1121434"/>
            <a:ext cx="2357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expressive punctuation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942566" y="2846717"/>
            <a:ext cx="188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vernacular writing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41872" y="4382219"/>
            <a:ext cx="27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affordances and constraints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447324" y="4522800"/>
            <a:ext cx="406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synchronous and asynchronous discourse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1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8FE66E-F4D4-407B-87DC-1711ABE2EB28}">
  <ds:schemaRefs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DD767E7-6318-4989-A6C3-37E57A7954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517D9F-0CD9-4BDF-A680-82C1F36DC9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Debate: listen to these two points of view and then prepare your arguments…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David Kinder</cp:lastModifiedBy>
  <cp:revision>3</cp:revision>
  <dcterms:created xsi:type="dcterms:W3CDTF">2018-03-26T10:25:53Z</dcterms:created>
  <dcterms:modified xsi:type="dcterms:W3CDTF">2018-03-26T10:53:05Z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