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CE20-CA74-4357-855A-C94BE878B006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73A6-818E-4DB5-8620-0423179B50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613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CE20-CA74-4357-855A-C94BE878B006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73A6-818E-4DB5-8620-0423179B50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25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CE20-CA74-4357-855A-C94BE878B006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73A6-818E-4DB5-8620-0423179B50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26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CE20-CA74-4357-855A-C94BE878B006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73A6-818E-4DB5-8620-0423179B50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33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CE20-CA74-4357-855A-C94BE878B006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73A6-818E-4DB5-8620-0423179B50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1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CE20-CA74-4357-855A-C94BE878B006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73A6-818E-4DB5-8620-0423179B50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030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CE20-CA74-4357-855A-C94BE878B006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73A6-818E-4DB5-8620-0423179B50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622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CE20-CA74-4357-855A-C94BE878B006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73A6-818E-4DB5-8620-0423179B50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54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CE20-CA74-4357-855A-C94BE878B006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73A6-818E-4DB5-8620-0423179B50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31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CE20-CA74-4357-855A-C94BE878B006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73A6-818E-4DB5-8620-0423179B50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31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CE20-CA74-4357-855A-C94BE878B006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73A6-818E-4DB5-8620-0423179B50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722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CE20-CA74-4357-855A-C94BE878B006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573A6-818E-4DB5-8620-0423179B50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04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bc.co.uk/programmes/b09jxd2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youtu.be/UmvOgW6iV2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Debate: listen to these two points of view and then prepare </a:t>
            </a:r>
            <a:r>
              <a:rPr lang="en-GB" smtClean="0"/>
              <a:t>your arguments…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5481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Technology is having a detrimental effect on the English Language.</a:t>
            </a:r>
            <a:endParaRPr lang="en-GB" dirty="0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513" y="2764221"/>
            <a:ext cx="3545436" cy="2754531"/>
          </a:xfrm>
          <a:prstGeom prst="rect">
            <a:avLst/>
          </a:prstGeom>
        </p:spPr>
      </p:pic>
      <p:pic>
        <p:nvPicPr>
          <p:cNvPr id="5" name="Picture 4">
            <a:hlinkClick r:id="rId4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66690" y="2764221"/>
            <a:ext cx="3784429" cy="285617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30013" y="5802532"/>
            <a:ext cx="4435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Also </a:t>
            </a:r>
            <a:r>
              <a:rPr lang="en-GB" dirty="0"/>
              <a:t>downloaded H:\Teaching\English Language\Language and Technology</a:t>
            </a:r>
          </a:p>
        </p:txBody>
      </p:sp>
    </p:spTree>
    <p:extLst>
      <p:ext uri="{BB962C8B-B14F-4D97-AF65-F5344CB8AC3E}">
        <p14:creationId xmlns:p14="http://schemas.microsoft.com/office/powerpoint/2010/main" val="888646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1653" y="1264572"/>
            <a:ext cx="2813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homophonic representation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210355" y="1449238"/>
            <a:ext cx="2484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acronyms and initialisms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639019" y="2846717"/>
            <a:ext cx="252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variant/phonetic spelling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493801" y="3381555"/>
            <a:ext cx="2159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non-standard </a:t>
            </a:r>
            <a:r>
              <a:rPr lang="en-GB" dirty="0"/>
              <a:t>E</a:t>
            </a:r>
            <a:r>
              <a:rPr lang="en-GB" dirty="0" smtClean="0"/>
              <a:t>nglish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966104" y="5072332"/>
            <a:ext cx="124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neologisms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934973" y="5664045"/>
            <a:ext cx="2369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compounds and blends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8942566" y="1121434"/>
            <a:ext cx="2357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expressive punctuation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8942566" y="2846717"/>
            <a:ext cx="1889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vernacular writing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741872" y="4382219"/>
            <a:ext cx="277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affordances and constraints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7447324" y="4522800"/>
            <a:ext cx="4063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synchronous and asynchronous discourse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711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48E7283B295347B53FD80B4677A7D6" ma:contentTypeVersion="1" ma:contentTypeDescription="Create a new document." ma:contentTypeScope="" ma:versionID="da72d62e5be40e287b120dc05568a82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8FE66E-F4D4-407B-87DC-1711ABE2EB28}">
  <ds:schemaRefs>
    <ds:schemaRef ds:uri="http://schemas.microsoft.com/office/2006/documentManagement/types"/>
    <ds:schemaRef ds:uri="http://schemas.microsoft.com/sharepoint/v3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DD767E7-6318-4989-A6C3-37E57A7954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517D9F-0CD9-4BDF-A680-82C1F36DC9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58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Debate: listen to these two points of view and then prepare your arguments…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Kinder</dc:creator>
  <cp:lastModifiedBy>David Kinder</cp:lastModifiedBy>
  <cp:revision>3</cp:revision>
  <dcterms:created xsi:type="dcterms:W3CDTF">2018-03-26T10:25:53Z</dcterms:created>
  <dcterms:modified xsi:type="dcterms:W3CDTF">2018-03-26T10:53:05Z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0x010100E648E7283B295347B53FD80B4677A7D6</vt:lpwstr>
  </property>
</Properties>
</file>