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-136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35545-C7F7-4EFA-A0DE-A805EF5149FD}" type="datetimeFigureOut">
              <a:rPr lang="en-GB" smtClean="0"/>
              <a:t>05/03/2014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45EF-2FC5-434D-8194-42FC22176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9863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35545-C7F7-4EFA-A0DE-A805EF5149FD}" type="datetimeFigureOut">
              <a:rPr lang="en-GB" smtClean="0"/>
              <a:t>05/03/2014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45EF-2FC5-434D-8194-42FC22176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7668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35545-C7F7-4EFA-A0DE-A805EF5149FD}" type="datetimeFigureOut">
              <a:rPr lang="en-GB" smtClean="0"/>
              <a:t>05/03/2014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45EF-2FC5-434D-8194-42FC22176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6266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35545-C7F7-4EFA-A0DE-A805EF5149FD}" type="datetimeFigureOut">
              <a:rPr lang="en-GB" smtClean="0"/>
              <a:t>05/03/2014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45EF-2FC5-434D-8194-42FC22176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4544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35545-C7F7-4EFA-A0DE-A805EF5149FD}" type="datetimeFigureOut">
              <a:rPr lang="en-GB" smtClean="0"/>
              <a:t>05/03/2014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45EF-2FC5-434D-8194-42FC22176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5778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35545-C7F7-4EFA-A0DE-A805EF5149FD}" type="datetimeFigureOut">
              <a:rPr lang="en-GB" smtClean="0"/>
              <a:t>05/03/2014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45EF-2FC5-434D-8194-42FC22176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5890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35545-C7F7-4EFA-A0DE-A805EF5149FD}" type="datetimeFigureOut">
              <a:rPr lang="en-GB" smtClean="0"/>
              <a:t>05/03/2014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45EF-2FC5-434D-8194-42FC22176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6272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35545-C7F7-4EFA-A0DE-A805EF5149FD}" type="datetimeFigureOut">
              <a:rPr lang="en-GB" smtClean="0"/>
              <a:t>05/03/2014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45EF-2FC5-434D-8194-42FC22176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4492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35545-C7F7-4EFA-A0DE-A805EF5149FD}" type="datetimeFigureOut">
              <a:rPr lang="en-GB" smtClean="0"/>
              <a:t>05/03/2014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45EF-2FC5-434D-8194-42FC22176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8053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35545-C7F7-4EFA-A0DE-A805EF5149FD}" type="datetimeFigureOut">
              <a:rPr lang="en-GB" smtClean="0"/>
              <a:t>05/03/2014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45EF-2FC5-434D-8194-42FC22176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15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35545-C7F7-4EFA-A0DE-A805EF5149FD}" type="datetimeFigureOut">
              <a:rPr lang="en-GB" smtClean="0"/>
              <a:t>05/03/2014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45EF-2FC5-434D-8194-42FC22176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5092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A35545-C7F7-4EFA-A0DE-A805EF5149FD}" type="datetimeFigureOut">
              <a:rPr lang="en-GB" smtClean="0"/>
              <a:t>05/03/2014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3B45EF-2FC5-434D-8194-42FC22176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7606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With detailed reference to text J and to relevant ideas from language study discuss how spoken language is affected by technology.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632" y="4149080"/>
            <a:ext cx="6400800" cy="1752600"/>
          </a:xfrm>
        </p:spPr>
        <p:txBody>
          <a:bodyPr>
            <a:normAutofit fontScale="92500"/>
          </a:bodyPr>
          <a:lstStyle/>
          <a:p>
            <a:r>
              <a:rPr lang="en-GB" dirty="0" smtClean="0"/>
              <a:t>Advice: start with a significant feature (, label it, analyse it and say why it’s there technology/context driven?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4071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to look for in your data…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Role of presenter</a:t>
            </a:r>
          </a:p>
          <a:p>
            <a:r>
              <a:rPr lang="en-GB" dirty="0" smtClean="0"/>
              <a:t>Structures (adj. pairs, uses of questions)</a:t>
            </a:r>
          </a:p>
          <a:p>
            <a:r>
              <a:rPr lang="en-GB" dirty="0" smtClean="0"/>
              <a:t>Politeness, face saving etc… Accommodation (</a:t>
            </a:r>
            <a:r>
              <a:rPr lang="en-GB" dirty="0" err="1" smtClean="0"/>
              <a:t>eg</a:t>
            </a:r>
            <a:r>
              <a:rPr lang="en-GB" dirty="0" smtClean="0"/>
              <a:t> does the presenter merge to the formality level of the guest?)</a:t>
            </a:r>
          </a:p>
          <a:p>
            <a:r>
              <a:rPr lang="en-GB" dirty="0" smtClean="0"/>
              <a:t>Use of standard and non-standard English – affected by situation or technology (</a:t>
            </a:r>
            <a:r>
              <a:rPr lang="en-GB" dirty="0" err="1" smtClean="0"/>
              <a:t>ie</a:t>
            </a:r>
            <a:r>
              <a:rPr lang="en-GB" dirty="0" smtClean="0"/>
              <a:t> being on the radio as opposed to private conversation)</a:t>
            </a:r>
          </a:p>
          <a:p>
            <a:r>
              <a:rPr lang="en-GB" dirty="0" smtClean="0"/>
              <a:t>Spoken features (</a:t>
            </a:r>
            <a:r>
              <a:rPr lang="en-GB" dirty="0" err="1" smtClean="0"/>
              <a:t>eg</a:t>
            </a:r>
            <a:r>
              <a:rPr lang="en-GB" dirty="0" smtClean="0"/>
              <a:t> non-fluency) affected by technology</a:t>
            </a:r>
          </a:p>
          <a:p>
            <a:r>
              <a:rPr lang="en-GB" dirty="0" smtClean="0"/>
              <a:t>Turn-taking and overlaps – present or not?</a:t>
            </a:r>
          </a:p>
          <a:p>
            <a:r>
              <a:rPr lang="en-GB" dirty="0" smtClean="0"/>
              <a:t>How are the speakers adapting their register (including their lexis, length of sentences, clause structure) for the audiences (other participants and the audience beyond?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4115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48E7283B295347B53FD80B4677A7D6" ma:contentTypeVersion="1" ma:contentTypeDescription="Create a new document." ma:contentTypeScope="" ma:versionID="da72d62e5be40e287b120dc05568a827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04391E2-C0A7-4CA6-8E08-FEACF81A1B1E}">
  <ds:schemaRefs>
    <ds:schemaRef ds:uri="http://schemas.microsoft.com/office/2006/metadata/properties"/>
    <ds:schemaRef ds:uri="http://www.w3.org/XML/1998/namespace"/>
    <ds:schemaRef ds:uri="http://purl.org/dc/terms/"/>
    <ds:schemaRef ds:uri="http://schemas.microsoft.com/office/2006/documentManagement/types"/>
    <ds:schemaRef ds:uri="http://purl.org/dc/dcmitype/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AC7D1DED-A4ED-41D8-919B-1D74E9A104F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FAD9E1C-B0CB-4B76-8608-2CA6AC34350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156</Words>
  <Application>Microsoft Office PowerPoint</Application>
  <PresentationFormat>On-screen Show (4:3)</PresentationFormat>
  <Paragraphs>10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With detailed reference to text J and to relevant ideas from language study discuss how spoken language is affected by technology.</vt:lpstr>
      <vt:lpstr>What to look for in your data…</vt:lpstr>
    </vt:vector>
  </TitlesOfParts>
  <Company>Godalming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With detailed reference to text J and to relevant ideas from language study discuss how spoken language is affected by technology.</dc:title>
  <dc:creator>David Kinder</dc:creator>
  <cp:lastModifiedBy>David Kinder</cp:lastModifiedBy>
  <cp:revision>6</cp:revision>
  <dcterms:created xsi:type="dcterms:W3CDTF">2014-03-03T11:01:04Z</dcterms:created>
  <dcterms:modified xsi:type="dcterms:W3CDTF">2014-03-05T12:16:46Z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0x010100E648E7283B295347B53FD80B4677A7D6</vt:lpwstr>
  </property>
</Properties>
</file>