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5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5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18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5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7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2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6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6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3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D5F7A-0755-4703-AB98-F6A019D38562}" type="datetimeFigureOut">
              <a:rPr lang="en-GB" smtClean="0"/>
              <a:t>13/02/2014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F548-C92E-48A8-B83A-68EA5D5A7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Spot the pattern made or broken in this data…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student’s email to a teacher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Secondly, today’s exam i found </a:t>
            </a:r>
            <a:r>
              <a:rPr lang="en-GB" dirty="0" err="1" smtClean="0"/>
              <a:t>sooo</a:t>
            </a:r>
            <a:r>
              <a:rPr lang="en-GB" dirty="0" smtClean="0"/>
              <a:t> hard and i am really panicking about getting my grade A… so i was wondering whether I could do a unseen practice paper for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15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 conversation between friends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a-you going to </a:t>
            </a:r>
            <a:r>
              <a:rPr lang="en-GB" dirty="0" err="1" smtClean="0"/>
              <a:t>sebs</a:t>
            </a:r>
            <a:r>
              <a:rPr lang="en-GB" dirty="0" smtClean="0"/>
              <a:t> tonight</a:t>
            </a:r>
          </a:p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-yeah man! are you?</a:t>
            </a:r>
          </a:p>
          <a:p>
            <a:pPr marL="0" indent="0">
              <a:buNone/>
            </a:pPr>
            <a:r>
              <a:rPr lang="en-GB" dirty="0" smtClean="0"/>
              <a:t>a-Yeah </a:t>
            </a:r>
            <a:r>
              <a:rPr lang="en-GB" dirty="0" err="1" smtClean="0"/>
              <a:t>deffo</a:t>
            </a:r>
            <a:r>
              <a:rPr lang="en-GB" dirty="0" smtClean="0"/>
              <a:t>! meet at </a:t>
            </a:r>
            <a:r>
              <a:rPr lang="en-GB" dirty="0" err="1" smtClean="0"/>
              <a:t>milford</a:t>
            </a:r>
            <a:r>
              <a:rPr lang="en-GB" dirty="0" smtClean="0"/>
              <a:t> station at 7?x</a:t>
            </a:r>
          </a:p>
          <a:p>
            <a:pPr marL="0" indent="0">
              <a:buNone/>
            </a:pPr>
            <a:r>
              <a:rPr lang="en-GB" dirty="0" smtClean="0"/>
              <a:t>b-Yeah mate, see you there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2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Female student to father and friend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23988"/>
            <a:ext cx="83439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2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to female and to male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2" y="1728186"/>
            <a:ext cx="4966692" cy="457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240360" cy="46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45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629999-B56E-4916-A82E-B25F77B69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756132-9CA5-44A5-A7B7-E90B3138C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6296C1-89EF-4E73-AEB9-0B08E5A69FD4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92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Spot the pattern made or broken in this data…</vt:lpstr>
      <vt:lpstr>A student’s email to a teacher</vt:lpstr>
      <vt:lpstr>Text conversation between friends</vt:lpstr>
      <vt:lpstr>Female student to father and friend</vt:lpstr>
      <vt:lpstr>Female to female and to male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 the pattern made or broken in this data…</dc:title>
  <dc:creator>David Kinder</dc:creator>
  <cp:lastModifiedBy>David Kinder</cp:lastModifiedBy>
  <cp:revision>3</cp:revision>
  <dcterms:created xsi:type="dcterms:W3CDTF">2014-02-13T09:01:27Z</dcterms:created>
  <dcterms:modified xsi:type="dcterms:W3CDTF">2014-02-13T09:32:12Z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