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5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2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6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1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90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6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0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8000-28DF-4657-A112-45C9820D4B90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0AE0-41F8-498F-A16D-0A4F0F43F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" y="5426823"/>
            <a:ext cx="5297684" cy="2633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928" y="6833754"/>
            <a:ext cx="3416537" cy="2276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999" y="520700"/>
            <a:ext cx="3949600" cy="3354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3" y="2956893"/>
            <a:ext cx="4252002" cy="23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863" y="3951192"/>
            <a:ext cx="4050299" cy="2716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903" y="1070489"/>
            <a:ext cx="3605887" cy="5016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5923" t="10442" r="5287" b="9658"/>
          <a:stretch/>
        </p:blipFill>
        <p:spPr>
          <a:xfrm>
            <a:off x="5410500" y="7618095"/>
            <a:ext cx="3528510" cy="176425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138755" y="5309418"/>
            <a:ext cx="425827" cy="207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136" y="7949761"/>
            <a:ext cx="2154744" cy="1160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8150" y="286484"/>
            <a:ext cx="340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Regional Grammatical Variation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5826" y="286484"/>
            <a:ext cx="2330051" cy="22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3EBCEC-0550-4CC6-BB60-D6D5FE5F3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09900A-AE5A-4B34-B4C7-DB993D004A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A266C-DDBE-4386-92FD-F9AA4889B090}">
  <ds:schemaRefs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</Words>
  <Application>Microsoft Office PowerPoint</Application>
  <PresentationFormat>A3 Paper (297x420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Kinder</dc:creator>
  <cp:lastModifiedBy>David Kinder</cp:lastModifiedBy>
  <cp:revision>6</cp:revision>
  <dcterms:created xsi:type="dcterms:W3CDTF">2019-02-27T09:29:40Z</dcterms:created>
  <dcterms:modified xsi:type="dcterms:W3CDTF">2019-02-27T09:57:22Z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