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C56C-BCDA-42BD-8C33-0514BEB380D0}" type="datetimeFigureOut">
              <a:rPr lang="en-US" smtClean="0"/>
              <a:pPr/>
              <a:t>12/9/2010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28BF-E8D4-4E10-A0F0-03C16741CBE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C56C-BCDA-42BD-8C33-0514BEB380D0}" type="datetimeFigureOut">
              <a:rPr lang="en-US" smtClean="0"/>
              <a:pPr/>
              <a:t>12/9/2010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28BF-E8D4-4E10-A0F0-03C16741CB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C56C-BCDA-42BD-8C33-0514BEB380D0}" type="datetimeFigureOut">
              <a:rPr lang="en-US" smtClean="0"/>
              <a:pPr/>
              <a:t>12/9/2010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28BF-E8D4-4E10-A0F0-03C16741CB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C56C-BCDA-42BD-8C33-0514BEB380D0}" type="datetimeFigureOut">
              <a:rPr lang="en-US" smtClean="0"/>
              <a:pPr/>
              <a:t>12/9/2010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28BF-E8D4-4E10-A0F0-03C16741CB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C56C-BCDA-42BD-8C33-0514BEB380D0}" type="datetimeFigureOut">
              <a:rPr lang="en-US" smtClean="0"/>
              <a:pPr/>
              <a:t>12/9/2010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28BF-E8D4-4E10-A0F0-03C16741CB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C56C-BCDA-42BD-8C33-0514BEB380D0}" type="datetimeFigureOut">
              <a:rPr lang="en-US" smtClean="0"/>
              <a:pPr/>
              <a:t>12/9/2010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28BF-E8D4-4E10-A0F0-03C16741CB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C56C-BCDA-42BD-8C33-0514BEB380D0}" type="datetimeFigureOut">
              <a:rPr lang="en-US" smtClean="0"/>
              <a:pPr/>
              <a:t>12/9/2010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28BF-E8D4-4E10-A0F0-03C16741CB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C56C-BCDA-42BD-8C33-0514BEB380D0}" type="datetimeFigureOut">
              <a:rPr lang="en-US" smtClean="0"/>
              <a:pPr/>
              <a:t>12/9/2010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28BF-E8D4-4E10-A0F0-03C16741CB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C56C-BCDA-42BD-8C33-0514BEB380D0}" type="datetimeFigureOut">
              <a:rPr lang="en-US" smtClean="0"/>
              <a:pPr/>
              <a:t>12/9/2010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28BF-E8D4-4E10-A0F0-03C16741CB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C56C-BCDA-42BD-8C33-0514BEB380D0}" type="datetimeFigureOut">
              <a:rPr lang="en-US" smtClean="0"/>
              <a:pPr/>
              <a:t>12/9/2010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928BF-E8D4-4E10-A0F0-03C16741CBE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4D4C56C-BCDA-42BD-8C33-0514BEB380D0}" type="datetimeFigureOut">
              <a:rPr lang="en-US" smtClean="0"/>
              <a:pPr/>
              <a:t>12/9/2010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6C928BF-E8D4-4E10-A0F0-03C16741CB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4D4C56C-BCDA-42BD-8C33-0514BEB380D0}" type="datetimeFigureOut">
              <a:rPr lang="en-US" smtClean="0"/>
              <a:pPr/>
              <a:t>12/9/2010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6C928BF-E8D4-4E10-A0F0-03C16741CBE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Analysis of spoken language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to look for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Register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Mode? Spoken, written, mixed?</a:t>
            </a:r>
          </a:p>
          <a:p>
            <a:r>
              <a:rPr lang="en-GB" dirty="0" smtClean="0"/>
              <a:t>Tenor? Relationship between speakers?</a:t>
            </a:r>
          </a:p>
          <a:p>
            <a:r>
              <a:rPr lang="en-GB" dirty="0" smtClean="0"/>
              <a:t>Field? What is the conversation about?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topic or random number of topics?</a:t>
            </a:r>
          </a:p>
          <a:p>
            <a:r>
              <a:rPr lang="en-GB" dirty="0" smtClean="0"/>
              <a:t>How are topics chosen?</a:t>
            </a:r>
          </a:p>
          <a:p>
            <a:r>
              <a:rPr lang="en-GB" dirty="0" smtClean="0"/>
              <a:t>Topic shifts? Who does it? How?</a:t>
            </a:r>
          </a:p>
          <a:p>
            <a:r>
              <a:rPr lang="en-GB" dirty="0" smtClean="0"/>
              <a:t>Topic loops?</a:t>
            </a:r>
          </a:p>
          <a:p>
            <a:r>
              <a:rPr lang="en-GB" dirty="0" smtClean="0"/>
              <a:t>End of topic marks?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Adjacency pairs?</a:t>
            </a:r>
          </a:p>
          <a:p>
            <a:r>
              <a:rPr lang="en-GB" dirty="0" smtClean="0"/>
              <a:t>Openings and closures?</a:t>
            </a:r>
          </a:p>
          <a:p>
            <a:r>
              <a:rPr lang="en-GB" dirty="0" smtClean="0"/>
              <a:t>How is turn taking organised?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Prosodic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of intonation to convey speaker’s attitude?</a:t>
            </a:r>
          </a:p>
          <a:p>
            <a:r>
              <a:rPr lang="en-GB" dirty="0" smtClean="0"/>
              <a:t>HRT for questions? </a:t>
            </a:r>
          </a:p>
          <a:p>
            <a:r>
              <a:rPr lang="en-GB" dirty="0" smtClean="0"/>
              <a:t>Use of emphatic stress?</a:t>
            </a:r>
          </a:p>
          <a:p>
            <a:r>
              <a:rPr lang="en-GB" dirty="0" smtClean="0"/>
              <a:t>Use of volume variation? Why?</a:t>
            </a:r>
          </a:p>
          <a:p>
            <a:r>
              <a:rPr lang="en-GB" dirty="0" smtClean="0"/>
              <a:t>Pace of delivery?</a:t>
            </a:r>
          </a:p>
          <a:p>
            <a:r>
              <a:rPr lang="en-GB" dirty="0" smtClean="0"/>
              <a:t>Function of pauses?</a:t>
            </a:r>
          </a:p>
          <a:p>
            <a:r>
              <a:rPr lang="en-GB" dirty="0" smtClean="0"/>
              <a:t>Use of </a:t>
            </a:r>
            <a:r>
              <a:rPr lang="en-GB" dirty="0" err="1" smtClean="0"/>
              <a:t>paralinguistics</a:t>
            </a:r>
            <a:r>
              <a:rPr lang="en-GB" dirty="0" smtClean="0"/>
              <a:t>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Lexis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the language formal or informal?</a:t>
            </a:r>
          </a:p>
          <a:p>
            <a:r>
              <a:rPr lang="en-GB" dirty="0" smtClean="0"/>
              <a:t>Subject specific? Jargon? Technical language?</a:t>
            </a:r>
          </a:p>
          <a:p>
            <a:r>
              <a:rPr lang="en-GB" dirty="0" smtClean="0"/>
              <a:t>High or low frequency lexis?</a:t>
            </a:r>
          </a:p>
          <a:p>
            <a:r>
              <a:rPr lang="en-GB" dirty="0" smtClean="0"/>
              <a:t>Idioms or colloquialisms?</a:t>
            </a:r>
          </a:p>
          <a:p>
            <a:r>
              <a:rPr lang="en-GB" dirty="0" smtClean="0"/>
              <a:t>Abbreviations or evidence of shared knowledge?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Grammar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Are the clause structures simple? Compound? Complex? A mixture? What does this tell us?</a:t>
            </a:r>
          </a:p>
          <a:p>
            <a:r>
              <a:rPr lang="en-GB" dirty="0" smtClean="0"/>
              <a:t>Standard English? Dialectal forms?</a:t>
            </a:r>
          </a:p>
          <a:p>
            <a:r>
              <a:rPr lang="en-GB" dirty="0" smtClean="0"/>
              <a:t>Ellipsis? Elision?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Non-fluency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Overlaps? Why?</a:t>
            </a:r>
          </a:p>
          <a:p>
            <a:r>
              <a:rPr lang="en-GB" dirty="0" smtClean="0"/>
              <a:t>Interruptions? Why?</a:t>
            </a:r>
          </a:p>
          <a:p>
            <a:r>
              <a:rPr lang="en-GB" dirty="0" smtClean="0"/>
              <a:t>Voiced pauses? </a:t>
            </a:r>
          </a:p>
          <a:p>
            <a:r>
              <a:rPr lang="en-GB" dirty="0" smtClean="0"/>
              <a:t>Discourse markers?</a:t>
            </a:r>
          </a:p>
          <a:p>
            <a:r>
              <a:rPr lang="en-GB" dirty="0" smtClean="0"/>
              <a:t>Repairs? Reformulations? </a:t>
            </a:r>
          </a:p>
          <a:p>
            <a:r>
              <a:rPr lang="en-GB" dirty="0" smtClean="0"/>
              <a:t>False starts?</a:t>
            </a:r>
          </a:p>
          <a:p>
            <a:r>
              <a:rPr lang="en-GB" dirty="0" smtClean="0"/>
              <a:t>Repetition?</a:t>
            </a:r>
          </a:p>
          <a:p>
            <a:r>
              <a:rPr lang="en-GB" dirty="0" smtClean="0"/>
              <a:t>Silences? Why?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</TotalTime>
  <Words>207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Analysis of spoken language</vt:lpstr>
      <vt:lpstr>Register</vt:lpstr>
      <vt:lpstr>Topic management</vt:lpstr>
      <vt:lpstr>Structure</vt:lpstr>
      <vt:lpstr>Prosodic features</vt:lpstr>
      <vt:lpstr>Lexis</vt:lpstr>
      <vt:lpstr>Grammar</vt:lpstr>
      <vt:lpstr>Non-fluency features</vt:lpstr>
    </vt:vector>
  </TitlesOfParts>
  <Company>Alton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spoken language</dc:title>
  <dc:creator>Jerry Janes</dc:creator>
  <cp:lastModifiedBy>Alton College</cp:lastModifiedBy>
  <cp:revision>7</cp:revision>
  <dcterms:created xsi:type="dcterms:W3CDTF">2010-12-07T07:52:38Z</dcterms:created>
  <dcterms:modified xsi:type="dcterms:W3CDTF">2010-12-09T10:30:18Z</dcterms:modified>
</cp:coreProperties>
</file>