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5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ADA8966-8215-493E-98C9-EB7D83147AB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BF4EF9A-054F-4211-B4AB-8DA9EB604DF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 to Conversation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Speech vs Writing </a:t>
            </a:r>
            <a:r>
              <a:rPr lang="en-GB" dirty="0" err="1" smtClean="0"/>
              <a:t>cont</a:t>
            </a:r>
            <a:r>
              <a:rPr lang="en-GB" dirty="0" smtClean="0"/>
              <a:t>…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73016"/>
            <a:ext cx="4859337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436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Is this a conversation? Was speech the most effective channel here?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 in pairs – each pair has two pieces of paper and two pens.</a:t>
            </a:r>
          </a:p>
          <a:p>
            <a:r>
              <a:rPr lang="en-GB" dirty="0" smtClean="0"/>
              <a:t>Person A draws a shape on one piece of paper. Person B must not look.</a:t>
            </a:r>
          </a:p>
          <a:p>
            <a:r>
              <a:rPr lang="en-GB" dirty="0" smtClean="0"/>
              <a:t>Person A instructs Person B how to draw the shape and Person B attempts it on their sheet. Person B must not speak at this stage.</a:t>
            </a:r>
          </a:p>
          <a:p>
            <a:r>
              <a:rPr lang="en-GB" dirty="0" smtClean="0"/>
              <a:t>Then compare.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82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17032"/>
            <a:ext cx="8183880" cy="2318008"/>
          </a:xfrm>
        </p:spPr>
        <p:txBody>
          <a:bodyPr>
            <a:normAutofit/>
          </a:bodyPr>
          <a:lstStyle/>
          <a:p>
            <a:r>
              <a:rPr lang="en-GB" dirty="0" smtClean="0"/>
              <a:t>How would speaker B respond to each of the above?</a:t>
            </a:r>
            <a:br>
              <a:rPr lang="en-GB" dirty="0" smtClean="0"/>
            </a:br>
            <a:r>
              <a:rPr lang="en-GB" dirty="0" smtClean="0"/>
              <a:t>Act it out to find out…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A: Hi</a:t>
            </a:r>
          </a:p>
          <a:p>
            <a:r>
              <a:rPr lang="en-GB" dirty="0" smtClean="0"/>
              <a:t>B:…………</a:t>
            </a:r>
          </a:p>
          <a:p>
            <a:r>
              <a:rPr lang="en-GB" dirty="0" smtClean="0"/>
              <a:t>A: How are you?</a:t>
            </a:r>
          </a:p>
          <a:p>
            <a:r>
              <a:rPr lang="en-GB" dirty="0" smtClean="0"/>
              <a:t>B:…………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268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about these? Is all language predictable?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A: I like your top.</a:t>
            </a:r>
          </a:p>
          <a:p>
            <a:r>
              <a:rPr lang="en-GB" dirty="0" smtClean="0"/>
              <a:t>B:…………………</a:t>
            </a:r>
          </a:p>
          <a:p>
            <a:r>
              <a:rPr lang="en-GB" dirty="0" smtClean="0"/>
              <a:t>A: Can I have a minstrel please?</a:t>
            </a:r>
          </a:p>
          <a:p>
            <a:r>
              <a:rPr lang="en-GB" dirty="0" smtClean="0"/>
              <a:t>B:…………………</a:t>
            </a:r>
          </a:p>
          <a:p>
            <a:r>
              <a:rPr lang="en-GB" dirty="0" smtClean="0"/>
              <a:t>A: Watch the step.</a:t>
            </a:r>
          </a:p>
          <a:p>
            <a:r>
              <a:rPr lang="en-GB" dirty="0" smtClean="0"/>
              <a:t>B:…………………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69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Speech vs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Read the Bluetooth text and annotate with the differences between speech and writing.</a:t>
            </a:r>
          </a:p>
          <a:p>
            <a:r>
              <a:rPr lang="en-GB" dirty="0" smtClean="0"/>
              <a:t>Discuss.</a:t>
            </a:r>
          </a:p>
          <a:p>
            <a:r>
              <a:rPr lang="en-GB" dirty="0" smtClean="0"/>
              <a:t>In small groups, create two post-it columns on the desk, one for speech and one for writing, and note the differences between the two modes.</a:t>
            </a:r>
          </a:p>
          <a:p>
            <a:r>
              <a:rPr lang="en-GB" dirty="0" smtClean="0"/>
              <a:t>Stick these on the board and write up the responses as a table in your notes.</a:t>
            </a:r>
          </a:p>
          <a:p>
            <a:r>
              <a:rPr lang="en-GB" dirty="0" smtClean="0"/>
              <a:t>Has anything been missed?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910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</TotalTime>
  <Words>215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Introduction to Conversation</vt:lpstr>
      <vt:lpstr>Is this a conversation? Was speech the most effective channel here?</vt:lpstr>
      <vt:lpstr>How would speaker B respond to each of the above? Act it out to find out…</vt:lpstr>
      <vt:lpstr>How about these? Is all language predictable?</vt:lpstr>
      <vt:lpstr>Speech vs Writing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Conversation</dc:title>
  <dc:creator>Jennifer Hunter-Phillips</dc:creator>
  <cp:lastModifiedBy>Jennifer Hunter-Phillips</cp:lastModifiedBy>
  <cp:revision>5</cp:revision>
  <dcterms:created xsi:type="dcterms:W3CDTF">2015-09-10T12:43:54Z</dcterms:created>
  <dcterms:modified xsi:type="dcterms:W3CDTF">2015-09-10T12:57:13Z</dcterms:modified>
</cp:coreProperties>
</file>