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0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1C5D508-5667-4E7C-98A4-A8EFEB542A78}" type="datetimeFigureOut">
              <a:rPr lang="en-GB" smtClean="0"/>
              <a:t>25/09/2013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D37E1A7-ABAC-4B5D-BDBA-725241A5C543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Investigation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Guidance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2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Structure</a:t>
            </a:r>
            <a:br>
              <a:rPr lang="en-GB" dirty="0" smtClean="0"/>
            </a:br>
            <a:r>
              <a:rPr lang="en-GB" sz="2200" dirty="0"/>
              <a:t>2,500 words excluding data, appendices and bibliography</a:t>
            </a:r>
            <a:br>
              <a:rPr lang="en-GB" sz="2200" dirty="0"/>
            </a:br>
            <a:r>
              <a:rPr lang="en-GB" sz="2200" dirty="0"/>
              <a:t>62.5% of your A2 coursework</a:t>
            </a:r>
            <a:r>
              <a:rPr lang="en-GB" sz="2200" dirty="0" smtClean="0"/>
              <a:t>!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Cover page, Contents and Acknowledgements</a:t>
            </a:r>
          </a:p>
          <a:p>
            <a:r>
              <a:rPr lang="en-GB" b="1" dirty="0" smtClean="0"/>
              <a:t>Introduction (400 words)</a:t>
            </a:r>
            <a:r>
              <a:rPr lang="en-GB" dirty="0" smtClean="0"/>
              <a:t>– Your topic, reasons for choosing it, links to existing research. You must also include a </a:t>
            </a:r>
            <a:r>
              <a:rPr lang="en-GB" b="1" dirty="0" smtClean="0"/>
              <a:t>hypothesis</a:t>
            </a:r>
            <a:r>
              <a:rPr lang="en-GB" dirty="0" smtClean="0"/>
              <a:t> (what you expect to find) and </a:t>
            </a:r>
            <a:r>
              <a:rPr lang="en-GB" b="1" dirty="0" smtClean="0"/>
              <a:t>aims </a:t>
            </a:r>
            <a:r>
              <a:rPr lang="en-GB" dirty="0" smtClean="0"/>
              <a:t>(what you are aiming </a:t>
            </a:r>
            <a:r>
              <a:rPr lang="en-GB" dirty="0" smtClean="0"/>
              <a:t>to </a:t>
            </a:r>
            <a:r>
              <a:rPr lang="en-GB" dirty="0" smtClean="0"/>
              <a:t>achieve/discover).</a:t>
            </a:r>
          </a:p>
          <a:p>
            <a:r>
              <a:rPr lang="en-GB" b="1" dirty="0" smtClean="0"/>
              <a:t>Methodology</a:t>
            </a:r>
            <a:r>
              <a:rPr lang="en-GB" dirty="0" smtClean="0"/>
              <a:t> (250 words)– The process – What? How? Who? When? WHY? Any issues with reliability.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534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Analysis</a:t>
            </a:r>
            <a:r>
              <a:rPr lang="en-GB" dirty="0" smtClean="0"/>
              <a:t> (1,450 words)– Systematic analysis of data, using linguistic terminology.  It should be qualitative and quantitative and refer to context. Structured by method, text, theme or chronology.</a:t>
            </a:r>
          </a:p>
          <a:p>
            <a:r>
              <a:rPr lang="en-GB" dirty="0" smtClean="0"/>
              <a:t>Conclusion and Evaluation (400 words)– Were your hypotheses correct? Did you meet your aims? What were the successes and challenges?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93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Bibliography and References – Use the Harvard system.</a:t>
            </a:r>
          </a:p>
          <a:p>
            <a:r>
              <a:rPr lang="en-GB" dirty="0" smtClean="0"/>
              <a:t>Appendices and Data – </a:t>
            </a:r>
            <a:r>
              <a:rPr lang="en-GB" dirty="0"/>
              <a:t>Y</a:t>
            </a:r>
            <a:r>
              <a:rPr lang="en-GB" dirty="0" smtClean="0"/>
              <a:t>our data plus anything necessary to understand your study.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71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</TotalTime>
  <Words>159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Language Investigation</vt:lpstr>
      <vt:lpstr>Structure 2,500 words excluding data, appendices and bibliography 62.5% of your A2 coursework!</vt:lpstr>
      <vt:lpstr>Structure</vt:lpstr>
      <vt:lpstr>Structure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Investigation</dc:title>
  <dc:creator>Jennifer Hunter-Phillips</dc:creator>
  <cp:lastModifiedBy>Jennifer Hunter-Phillips</cp:lastModifiedBy>
  <cp:revision>3</cp:revision>
  <dcterms:created xsi:type="dcterms:W3CDTF">2012-09-12T13:01:36Z</dcterms:created>
  <dcterms:modified xsi:type="dcterms:W3CDTF">2013-09-25T09:59:43Z</dcterms:modified>
</cp:coreProperties>
</file>