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9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77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28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1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6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70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33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99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36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80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B4BE7-1E44-4D9B-93C2-97A5BE195D09}" type="datetimeFigureOut">
              <a:rPr lang="en-GB" smtClean="0"/>
              <a:t>03/07/2014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28CAA-C6B1-4383-90F2-E96C772B5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14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22932"/>
            <a:ext cx="2647536" cy="501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782119"/>
            <a:ext cx="4363963" cy="254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380" y="3666349"/>
            <a:ext cx="4569647" cy="217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2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D592F72-7B76-403C-81CD-1C57DD8F40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7C46BA-40BF-4176-B773-DD6B57E458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C7E0B6-970A-421F-A02D-AC20671E1C46}">
  <ds:schemaRefs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1</cp:revision>
  <dcterms:created xsi:type="dcterms:W3CDTF">2014-07-03T08:25:38Z</dcterms:created>
  <dcterms:modified xsi:type="dcterms:W3CDTF">2014-07-03T08:29:01Z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