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30CD821-5E38-40C2-AC04-52B3202F39A6}" type="datetimeFigureOut">
              <a:rPr lang="en-US" smtClean="0"/>
              <a:pPr/>
              <a:t>6/11/2013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76A40EE-31E3-4003-A856-3EEC9AF185E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Three Theories of Humour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Alison Ross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Incongruity Theory:</a:t>
            </a:r>
            <a:br>
              <a:rPr lang="en-GB" dirty="0" smtClean="0"/>
            </a:br>
            <a:r>
              <a:rPr lang="en-GB" dirty="0" smtClean="0"/>
              <a:t>(surprise, innovation, rule-breaking)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Structural Ambiguity (jokes, puns, one-liners)</a:t>
            </a:r>
          </a:p>
          <a:p>
            <a:r>
              <a:rPr lang="en-GB" dirty="0" smtClean="0"/>
              <a:t>Phonology</a:t>
            </a:r>
          </a:p>
          <a:p>
            <a:r>
              <a:rPr lang="en-GB" dirty="0" smtClean="0"/>
              <a:t>Morphology</a:t>
            </a:r>
          </a:p>
          <a:p>
            <a:r>
              <a:rPr lang="en-GB" dirty="0" smtClean="0"/>
              <a:t>Lexis</a:t>
            </a:r>
          </a:p>
          <a:p>
            <a:r>
              <a:rPr lang="en-GB" dirty="0" smtClean="0"/>
              <a:t>Syntax</a:t>
            </a:r>
          </a:p>
          <a:p>
            <a:r>
              <a:rPr lang="en-GB" dirty="0" smtClean="0"/>
              <a:t>Discourse</a:t>
            </a:r>
          </a:p>
          <a:p>
            <a:pPr>
              <a:buNone/>
            </a:pPr>
            <a:r>
              <a:rPr lang="en-GB" dirty="0" smtClean="0"/>
              <a:t>Incongruous/inappropriate register</a:t>
            </a:r>
          </a:p>
          <a:p>
            <a:pPr>
              <a:buNone/>
            </a:pPr>
            <a:r>
              <a:rPr lang="en-GB" dirty="0" smtClean="0"/>
              <a:t>Absurdity of situation/comparison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Superiority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Social context for humour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Who is the target/butt?</a:t>
            </a:r>
          </a:p>
          <a:p>
            <a:r>
              <a:rPr lang="en-GB" dirty="0" smtClean="0"/>
              <a:t>Stance of the ‘teller’</a:t>
            </a:r>
          </a:p>
          <a:p>
            <a:r>
              <a:rPr lang="en-GB" dirty="0" smtClean="0"/>
              <a:t>Attitude of listener/’</a:t>
            </a:r>
            <a:r>
              <a:rPr lang="en-GB" dirty="0" err="1" smtClean="0"/>
              <a:t>tellee</a:t>
            </a:r>
            <a:r>
              <a:rPr lang="en-GB" dirty="0" smtClean="0"/>
              <a:t>’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Psychic Release Theory: (we laugh because a taboo has been broken)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Breaking taboos of this society (direct reference or allusion)</a:t>
            </a:r>
          </a:p>
          <a:p>
            <a:r>
              <a:rPr lang="en-GB" dirty="0" smtClean="0"/>
              <a:t>Sex</a:t>
            </a:r>
          </a:p>
          <a:p>
            <a:r>
              <a:rPr lang="en-GB" dirty="0" smtClean="0"/>
              <a:t>Death</a:t>
            </a:r>
          </a:p>
          <a:p>
            <a:r>
              <a:rPr lang="en-GB" dirty="0" smtClean="0"/>
              <a:t>Religion</a:t>
            </a:r>
          </a:p>
          <a:p>
            <a:r>
              <a:rPr lang="en-GB" dirty="0" smtClean="0"/>
              <a:t>Others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 and comedy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What do you think makes someone funny? List language devices.</a:t>
            </a:r>
          </a:p>
          <a:p>
            <a:pPr>
              <a:buNone/>
            </a:pPr>
            <a:r>
              <a:rPr lang="en-GB" dirty="0" smtClean="0"/>
              <a:t>Is there a difference between male and female comedy? If so, what is it?</a:t>
            </a:r>
          </a:p>
          <a:p>
            <a:pPr>
              <a:buNone/>
            </a:pPr>
            <a:r>
              <a:rPr lang="en-GB" dirty="0" smtClean="0"/>
              <a:t>You are going to watch Sarah </a:t>
            </a:r>
            <a:r>
              <a:rPr lang="en-GB" dirty="0" err="1" smtClean="0"/>
              <a:t>Millican</a:t>
            </a:r>
            <a:r>
              <a:rPr lang="en-GB" dirty="0" smtClean="0"/>
              <a:t>, Jo Brand, Michael McIntyre and Jason </a:t>
            </a:r>
            <a:r>
              <a:rPr lang="en-GB" dirty="0" err="1" smtClean="0"/>
              <a:t>Manford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Investigating gender and comedy…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/>
              <a:t>Write a hypothesis of the differences you expect, based on topics, </a:t>
            </a:r>
            <a:r>
              <a:rPr lang="en-GB" dirty="0" err="1"/>
              <a:t>prosodics</a:t>
            </a:r>
            <a:r>
              <a:rPr lang="en-GB" dirty="0"/>
              <a:t>, lexis, grammar etc</a:t>
            </a:r>
            <a:r>
              <a:rPr lang="en-GB" dirty="0" smtClean="0"/>
              <a:t>…</a:t>
            </a:r>
          </a:p>
          <a:p>
            <a:pPr>
              <a:buNone/>
            </a:pPr>
            <a:r>
              <a:rPr lang="en-GB" dirty="0" smtClean="0"/>
              <a:t>What would your method be if you were exploring this topic? What is good/bad about comedy as an example of gender difference?</a:t>
            </a:r>
          </a:p>
          <a:p>
            <a:pPr>
              <a:buNone/>
            </a:pPr>
            <a:r>
              <a:rPr lang="en-GB" dirty="0" smtClean="0"/>
              <a:t>Analyse as you watch.</a:t>
            </a:r>
          </a:p>
          <a:p>
            <a:pPr>
              <a:buNone/>
            </a:pPr>
            <a:r>
              <a:rPr lang="en-GB" dirty="0" smtClean="0"/>
              <a:t>Write a conclusion, using methods.</a:t>
            </a:r>
          </a:p>
          <a:p>
            <a:pPr>
              <a:buNone/>
            </a:pPr>
            <a:r>
              <a:rPr lang="en-GB" dirty="0" smtClean="0"/>
              <a:t>Is that reliable?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615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197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Three Theories of Humour</vt:lpstr>
      <vt:lpstr>The Incongruity Theory: (surprise, innovation, rule-breaking)</vt:lpstr>
      <vt:lpstr>The Superiority Theory</vt:lpstr>
      <vt:lpstr>The Psychic Release Theory: (we laugh because a taboo has been broken)</vt:lpstr>
      <vt:lpstr>Gender and comedy</vt:lpstr>
      <vt:lpstr>Investigating gender and comedy…</vt:lpstr>
    </vt:vector>
  </TitlesOfParts>
  <Company>Alton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Theories of Humour</dc:title>
  <dc:creator>Alton College</dc:creator>
  <cp:lastModifiedBy>Jennifer Hunter-Phillips</cp:lastModifiedBy>
  <cp:revision>3</cp:revision>
  <dcterms:created xsi:type="dcterms:W3CDTF">2011-06-13T09:35:59Z</dcterms:created>
  <dcterms:modified xsi:type="dcterms:W3CDTF">2013-06-11T16:29:21Z</dcterms:modified>
</cp:coreProperties>
</file>