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58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Academic Poster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to approach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6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academic poster?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It should re-present your investigation as if you were giving a presentation and briefly explaining your study.</a:t>
            </a:r>
          </a:p>
          <a:p>
            <a:r>
              <a:rPr lang="en-GB" dirty="0" smtClean="0"/>
              <a:t>It must contain between 750 and 1000 words.</a:t>
            </a:r>
          </a:p>
          <a:p>
            <a:r>
              <a:rPr lang="en-GB" dirty="0" smtClean="0"/>
              <a:t>It is worth 10 marks and 5% of your a level.</a:t>
            </a:r>
          </a:p>
          <a:p>
            <a:r>
              <a:rPr lang="en-GB" dirty="0" smtClean="0"/>
              <a:t>You should have the content already (if your investigation is secure) so this is your chance to impress.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46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present an academic poster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Look at the following examples. note what they have in common and how they differ…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33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4600" y="-685800"/>
            <a:ext cx="299847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37765"/>
            <a:ext cx="10244483" cy="331118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3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095500" y="-317500"/>
            <a:ext cx="28740100" cy="76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955800" y="0"/>
            <a:ext cx="27965400" cy="7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6400" y="-1016000"/>
            <a:ext cx="2743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You should all have the following sections under your title and name:</a:t>
            </a:r>
          </a:p>
          <a:p>
            <a:pPr lvl="1"/>
            <a:r>
              <a:rPr lang="en-GB" dirty="0" smtClean="0"/>
              <a:t>Literature review</a:t>
            </a:r>
          </a:p>
          <a:p>
            <a:pPr lvl="1"/>
            <a:r>
              <a:rPr lang="en-GB" dirty="0" smtClean="0"/>
              <a:t>Methodology</a:t>
            </a:r>
          </a:p>
          <a:p>
            <a:pPr lvl="1"/>
            <a:r>
              <a:rPr lang="en-GB" dirty="0" smtClean="0"/>
              <a:t>Findings, in chart form</a:t>
            </a:r>
          </a:p>
          <a:p>
            <a:pPr lvl="1"/>
            <a:r>
              <a:rPr lang="en-GB" dirty="0" smtClean="0"/>
              <a:t>Analysis</a:t>
            </a:r>
          </a:p>
          <a:p>
            <a:pPr lvl="1"/>
            <a:r>
              <a:rPr lang="en-GB" dirty="0" smtClean="0"/>
              <a:t>Conclusion</a:t>
            </a:r>
          </a:p>
          <a:p>
            <a:pPr lvl="1"/>
            <a:r>
              <a:rPr lang="en-GB" dirty="0" smtClean="0"/>
              <a:t>Future development</a:t>
            </a:r>
          </a:p>
          <a:p>
            <a:pPr lvl="1"/>
            <a:r>
              <a:rPr lang="en-GB" dirty="0" smtClean="0"/>
              <a:t>Sources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The rest is up to you. Consider images and explanations of a significant theory.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53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your 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Note what you will include</a:t>
            </a:r>
          </a:p>
          <a:p>
            <a:r>
              <a:rPr lang="en-GB" dirty="0" smtClean="0"/>
              <a:t>Take a piece of A3 paper and map your ideas on how it should look.</a:t>
            </a:r>
          </a:p>
          <a:p>
            <a:r>
              <a:rPr lang="en-GB" dirty="0" smtClean="0"/>
              <a:t>Bullet point your sections, considering the word count.</a:t>
            </a:r>
          </a:p>
          <a:p>
            <a:r>
              <a:rPr lang="en-GB" dirty="0" smtClean="0"/>
              <a:t>Now put it all together, using one </a:t>
            </a:r>
            <a:r>
              <a:rPr lang="en-GB" dirty="0" err="1" smtClean="0"/>
              <a:t>powerpoint</a:t>
            </a:r>
            <a:r>
              <a:rPr lang="en-GB" dirty="0" smtClean="0"/>
              <a:t> slide in A3.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690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40</TotalTime>
  <Words>187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The Academic Poster</vt:lpstr>
      <vt:lpstr>What is an academic poster?</vt:lpstr>
      <vt:lpstr>How to present an academic poster</vt:lpstr>
      <vt:lpstr>PowerPoint Presentation</vt:lpstr>
      <vt:lpstr>PowerPoint Presentation</vt:lpstr>
      <vt:lpstr>PowerPoint Presentation</vt:lpstr>
      <vt:lpstr>PowerPoint Presentation</vt:lpstr>
      <vt:lpstr>Headings</vt:lpstr>
      <vt:lpstr>PLAN your own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Academic Poster</dc:title>
  <dc:creator>Jennifer Hunter-Phillips</dc:creator>
  <cp:lastModifiedBy>Adam Duce</cp:lastModifiedBy>
  <cp:revision>7</cp:revision>
  <dcterms:created xsi:type="dcterms:W3CDTF">2017-01-03T12:12:40Z</dcterms:created>
  <dcterms:modified xsi:type="dcterms:W3CDTF">2017-01-04T17:19:29Z</dcterms:modified>
</cp:coreProperties>
</file>