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Kinder" initials="DK" lastIdx="8" clrIdx="0">
    <p:extLst>
      <p:ext uri="{19B8F6BF-5375-455C-9EA6-DF929625EA0E}">
        <p15:presenceInfo xmlns:p15="http://schemas.microsoft.com/office/powerpoint/2012/main" userId="1b1dab26248f4e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163" autoAdjust="0"/>
    <p:restoredTop sz="94660"/>
  </p:normalViewPr>
  <p:slideViewPr>
    <p:cSldViewPr snapToGrid="0">
      <p:cViewPr>
        <p:scale>
          <a:sx n="66" d="100"/>
          <a:sy n="66" d="100"/>
        </p:scale>
        <p:origin x="331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8" d="100"/>
          <a:sy n="78" d="100"/>
        </p:scale>
        <p:origin x="1291" y="-17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29T03:18:09.560" idx="1">
    <p:pos x="2086" y="695"/>
    <p:text>Not sure about having the hypothesis up here - top left or top of poster needs to tell us what the invesigation was.</p:text>
    <p:extLst>
      <p:ext uri="{C676402C-5697-4E1C-873F-D02D1690AC5C}">
        <p15:threadingInfo xmlns:p15="http://schemas.microsoft.com/office/powerpoint/2012/main" timeZoneBias="720"/>
      </p:ext>
    </p:extLst>
  </p:cm>
  <p:cm authorId="1" dt="2017-01-29T03:22:03.175" idx="3">
    <p:pos x="2086" y="831"/>
    <p:text>You also probably don't need the first person. Just make the statements 'There will be...' etc</p:text>
    <p:extLst>
      <p:ext uri="{C676402C-5697-4E1C-873F-D02D1690AC5C}">
        <p15:threadingInfo xmlns:p15="http://schemas.microsoft.com/office/powerpoint/2012/main" timeZoneBias="720">
          <p15:parentCm authorId="1" idx="1"/>
        </p15:threadingInfo>
      </p:ext>
    </p:extLst>
  </p:cm>
  <p:cm authorId="1" dt="2017-01-29T03:20:01.548" idx="2">
    <p:pos x="3863" y="1189"/>
    <p:text>Is there any way you can edit this down a bit? Say to three bullets? Maybe you could put two titles, with the side's insignia above that and the dates - lay out as a table, maybe, but with grid lines removed?</p:text>
    <p:extLst>
      <p:ext uri="{C676402C-5697-4E1C-873F-D02D1690AC5C}">
        <p15:threadingInfo xmlns:p15="http://schemas.microsoft.com/office/powerpoint/2012/main" timeZoneBias="720"/>
      </p:ext>
    </p:extLst>
  </p:cm>
  <p:cm authorId="1" dt="2017-01-29T03:22:47.418" idx="4">
    <p:pos x="2098" y="1568"/>
    <p:text>Rosewarne - one word</p:text>
    <p:extLst>
      <p:ext uri="{C676402C-5697-4E1C-873F-D02D1690AC5C}">
        <p15:threadingInfo xmlns:p15="http://schemas.microsoft.com/office/powerpoint/2012/main" timeZoneBias="720"/>
      </p:ext>
    </p:extLst>
  </p:cm>
  <p:cm authorId="1" dt="2017-01-29T03:23:07.897" idx="5">
    <p:pos x="510" y="1119"/>
    <p:text>We need a 'Literature Review', where you list the main researchers in the field and their findings.</p:text>
    <p:extLst>
      <p:ext uri="{C676402C-5697-4E1C-873F-D02D1690AC5C}">
        <p15:threadingInfo xmlns:p15="http://schemas.microsoft.com/office/powerpoint/2012/main" timeZoneBias="720"/>
      </p:ext>
    </p:extLst>
  </p:cm>
  <p:cm authorId="1" dt="2017-01-29T03:25:01.385" idx="6">
    <p:pos x="1194" y="3984"/>
    <p:text>Distinction between this and Literature Review is that the References section has the full entry and the review has  just the summary of the field</p:text>
    <p:extLst>
      <p:ext uri="{C676402C-5697-4E1C-873F-D02D1690AC5C}">
        <p15:threadingInfo xmlns:p15="http://schemas.microsoft.com/office/powerpoint/2012/main" timeZoneBias="720"/>
      </p:ext>
    </p:extLst>
  </p:cm>
  <p:cm authorId="1" dt="2017-01-29T03:27:51.863" idx="7">
    <p:pos x="3427" y="1312"/>
    <p:text>This whole section is quite bulky. I think you need too put in tables to illustrate the findings graphically - picking the most significant - and then analyse them in a separate section, using bullet points.</p:text>
    <p:extLst>
      <p:ext uri="{C676402C-5697-4E1C-873F-D02D1690AC5C}">
        <p15:threadingInfo xmlns:p15="http://schemas.microsoft.com/office/powerpoint/2012/main" timeZoneBias="720"/>
      </p:ext>
    </p:extLst>
  </p:cm>
  <p:cm authorId="1" dt="2017-01-29T03:29:26.375" idx="8">
    <p:pos x="5468" y="3230"/>
    <p:text>First person not necessary.  Quite a large section just for future directions? I note the university style versions don't have one. The models from the exam board do, but they are quite brief</p:text>
    <p:extLst>
      <p:ext uri="{C676402C-5697-4E1C-873F-D02D1690AC5C}">
        <p15:threadingInfo xmlns:p15="http://schemas.microsoft.com/office/powerpoint/2012/main" timeZoneBias="7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CE3C1-F802-4888-BF0A-19CEE7F52A43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7C7AC-4F57-405B-8AEB-1455FE365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4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C7AC-4F57-405B-8AEB-1455FE365A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50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1145-E1DF-458A-9CD8-12246B31B792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D64F-8CEE-42A3-A876-CB9390C78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9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1145-E1DF-458A-9CD8-12246B31B792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D64F-8CEE-42A3-A876-CB9390C78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37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1145-E1DF-458A-9CD8-12246B31B792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D64F-8CEE-42A3-A876-CB9390C78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87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1145-E1DF-458A-9CD8-12246B31B792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D64F-8CEE-42A3-A876-CB9390C78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90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1145-E1DF-458A-9CD8-12246B31B792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D64F-8CEE-42A3-A876-CB9390C78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1145-E1DF-458A-9CD8-12246B31B792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D64F-8CEE-42A3-A876-CB9390C78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91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1145-E1DF-458A-9CD8-12246B31B792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D64F-8CEE-42A3-A876-CB9390C78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9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1145-E1DF-458A-9CD8-12246B31B792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D64F-8CEE-42A3-A876-CB9390C78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99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1145-E1DF-458A-9CD8-12246B31B792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D64F-8CEE-42A3-A876-CB9390C78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68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1145-E1DF-458A-9CD8-12246B31B792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D64F-8CEE-42A3-A876-CB9390C78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3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1145-E1DF-458A-9CD8-12246B31B792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D64F-8CEE-42A3-A876-CB9390C78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0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1145-E1DF-458A-9CD8-12246B31B792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7D64F-8CEE-42A3-A876-CB9390C78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8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comments" Target="../comments/comment1.xml"/><Relationship Id="rId4" Type="http://schemas.openxmlformats.org/officeDocument/2006/relationships/hyperlink" Target="http://www.allinfo.org.uk/levelup/enb2gender.htm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251" y="-67987"/>
            <a:ext cx="5618206" cy="972065"/>
          </a:xfrm>
        </p:spPr>
        <p:txBody>
          <a:bodyPr>
            <a:noAutofit/>
          </a:bodyPr>
          <a:lstStyle/>
          <a:p>
            <a:r>
              <a:rPr lang="en-GB" sz="2400" dirty="0"/>
              <a:t>How has the language used in football commentary has evolved over the years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5880" y="1839142"/>
            <a:ext cx="3865646" cy="240442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sz="1400" b="1" dirty="0"/>
              <a:t>Methodology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300" dirty="0"/>
              <a:t>Choose two football matches one from present day and one from the 1966 World cup final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300" dirty="0"/>
              <a:t>The two teams are England and West Germany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300" dirty="0"/>
              <a:t>Transcribe two matches from each era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300" dirty="0"/>
              <a:t>Make each section three minutes long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300" dirty="0"/>
              <a:t>Transcript one was from the last three minutes of the 1966 game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300" dirty="0"/>
              <a:t>Transcript two was from the mid way point of the second half in the 2016 game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300" dirty="0"/>
              <a:t>Transcript three was from the mid way point of the second half in the 1966 game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300" dirty="0"/>
              <a:t>Transcript four was from the end of the second half from the 2016 game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55187" y="1732681"/>
            <a:ext cx="53298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Findings</a:t>
            </a:r>
          </a:p>
          <a:p>
            <a:endParaRPr lang="en-GB" sz="1000" dirty="0"/>
          </a:p>
          <a:p>
            <a:r>
              <a:rPr lang="en-GB" sz="900" b="1" dirty="0"/>
              <a:t>RP vs Estuary English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From this we saw a transition  away from Received pronunciation in the 1966 transcripts to use of Estuary English used in the present day transcripts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This is said to be the new RP according to David Rose Warne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It is also said that it will replace RP in formal situations </a:t>
            </a:r>
          </a:p>
          <a:p>
            <a:r>
              <a:rPr lang="en-GB" sz="900" b="1" dirty="0"/>
              <a:t>Gender theory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From the present day transcripts we also saw that the commentators were going against the theory of Deborah Tannen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This being because Tannen argued see the world as a competitive space and see communication and speech as a way of building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Compared to how women see communication as a way in which to offer or seek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Although we saw that Glenn Hoddle offer support to Clive </a:t>
            </a:r>
            <a:r>
              <a:rPr lang="en-GB" sz="900" dirty="0" err="1"/>
              <a:t>Tlydesley</a:t>
            </a:r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This did not occur in the 1966 transcripts between Wally Barnes and Kenneth Wolstenholme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Suggests the roles of men are changing but has been only started to change fairly recently</a:t>
            </a:r>
          </a:p>
          <a:p>
            <a:r>
              <a:rPr lang="en-GB" sz="900" b="1" dirty="0"/>
              <a:t>Discourse 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/>
              <a:t>From the 1966 transcripts we saw the omission of the analysis section instead there was an instant replay of the goal and a  gap of twenty six seconds between commentary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/>
              <a:t>This compared to the present day transcript which had an analysis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/>
              <a:t>This shows how the expectation of the viewer has changed and now they expect the commentators to analyse the goal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064636"/>
            <a:ext cx="55850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References </a:t>
            </a:r>
          </a:p>
          <a:p>
            <a:r>
              <a:rPr lang="en-GB" sz="700" dirty="0"/>
              <a:t>Linguistics of Football by Eva </a:t>
            </a:r>
            <a:r>
              <a:rPr lang="en-GB" sz="700" dirty="0" err="1"/>
              <a:t>Lavric</a:t>
            </a:r>
            <a:r>
              <a:rPr lang="en-GB" sz="700" dirty="0"/>
              <a:t> 2008</a:t>
            </a:r>
          </a:p>
          <a:p>
            <a:r>
              <a:rPr lang="en-GB" sz="700" dirty="0" err="1"/>
              <a:t>Rosewarne</a:t>
            </a:r>
            <a:r>
              <a:rPr lang="en-GB" sz="700" dirty="0"/>
              <a:t>, David, 1984 “Estuary English” Times Educational </a:t>
            </a:r>
            <a:r>
              <a:rPr lang="en-GB" sz="700" dirty="0" err="1"/>
              <a:t>Suplement</a:t>
            </a:r>
            <a:r>
              <a:rPr lang="en-GB" sz="700" dirty="0"/>
              <a:t>, 19</a:t>
            </a:r>
            <a:r>
              <a:rPr lang="en-GB" sz="700" baseline="30000" dirty="0"/>
              <a:t>th</a:t>
            </a:r>
            <a:r>
              <a:rPr lang="en-GB" sz="700" dirty="0"/>
              <a:t> October 1984</a:t>
            </a:r>
          </a:p>
          <a:p>
            <a:r>
              <a:rPr lang="en-GB" sz="700" dirty="0"/>
              <a:t>The language of Sport </a:t>
            </a:r>
            <a:r>
              <a:rPr lang="en-GB" sz="700" dirty="0" err="1"/>
              <a:t>emagazine</a:t>
            </a:r>
            <a:r>
              <a:rPr lang="en-GB" sz="700" dirty="0"/>
              <a:t> issue 2 November 1998</a:t>
            </a:r>
          </a:p>
          <a:p>
            <a:r>
              <a:rPr lang="en-GB" sz="700" dirty="0">
                <a:hlinkClick r:id="rId4"/>
              </a:rPr>
              <a:t>http://www.allinfo.org.uk/levelup/enb2gender.htm</a:t>
            </a:r>
            <a:endParaRPr lang="en-GB" sz="700" dirty="0"/>
          </a:p>
          <a:p>
            <a:r>
              <a:rPr lang="en-GB" sz="700" dirty="0"/>
              <a:t>Spoken language Pragmatics by Regina </a:t>
            </a:r>
            <a:r>
              <a:rPr lang="en-GB" sz="700" dirty="0" err="1"/>
              <a:t>Weinhert</a:t>
            </a:r>
            <a:r>
              <a:rPr lang="en-GB" sz="700" dirty="0"/>
              <a:t> 2007</a:t>
            </a:r>
          </a:p>
          <a:p>
            <a:r>
              <a:rPr lang="en-GB" sz="700" dirty="0"/>
              <a:t>Language of Football Commentators: An Analysis of Live English Football Commentary and its Types by </a:t>
            </a:r>
            <a:r>
              <a:rPr lang="en-GB" sz="700" dirty="0" err="1"/>
              <a:t>Radek</a:t>
            </a:r>
            <a:r>
              <a:rPr lang="en-GB" sz="700" dirty="0"/>
              <a:t> </a:t>
            </a:r>
            <a:r>
              <a:rPr lang="en-GB" sz="700" dirty="0" err="1"/>
              <a:t>Humpolik</a:t>
            </a:r>
            <a:endParaRPr lang="en-GB" sz="700" dirty="0"/>
          </a:p>
        </p:txBody>
      </p:sp>
      <p:sp>
        <p:nvSpPr>
          <p:cNvPr id="7" name="TextBox 6"/>
          <p:cNvSpPr txBox="1"/>
          <p:nvPr/>
        </p:nvSpPr>
        <p:spPr>
          <a:xfrm>
            <a:off x="2670757" y="1056445"/>
            <a:ext cx="37224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Hypothesis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/>
              <a:t>I expect there to be a clear difference in how the commentators from the two eras speak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/>
              <a:t>I expect there to be more pauses in the 1960s transcripts compared to the present day ones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0497" y="4674174"/>
            <a:ext cx="3616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Future Directions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If I were to do this again there are certain things that I would do differently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I would make gender a more significant part of the investigation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Change it from different eras to instead doing a women’s football match and compare it to a male equivalent to see if the language used my commentators alters in anyway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Or even one match with all male commentators and one with female commentator as well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See if language used by males changes when speaking to a women compared to speaking to  a man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Whether females language is different to that of a man</a:t>
            </a:r>
          </a:p>
        </p:txBody>
      </p:sp>
      <p:sp>
        <p:nvSpPr>
          <p:cNvPr id="10" name="AutoShape 2" descr="Image result for 60s television"/>
          <p:cNvSpPr>
            <a:spLocks noChangeAspect="1" noChangeArrowheads="1"/>
          </p:cNvSpPr>
          <p:nvPr/>
        </p:nvSpPr>
        <p:spPr bwMode="auto">
          <a:xfrm>
            <a:off x="-25658" y="51904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60s televis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8987" r="7294" b="11877"/>
          <a:stretch/>
        </p:blipFill>
        <p:spPr bwMode="auto">
          <a:xfrm>
            <a:off x="855386" y="5068702"/>
            <a:ext cx="1459446" cy="94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Image result for kenneth Wolstenholme commentating 1966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kenneth Wolstenholme commentating 196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34" y="5190494"/>
            <a:ext cx="972957" cy="69132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england football logo 196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69" y="2420658"/>
            <a:ext cx="407656" cy="4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erman football logo national 196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7022" r="66805" b="28308"/>
          <a:stretch/>
        </p:blipFill>
        <p:spPr bwMode="auto">
          <a:xfrm>
            <a:off x="8451913" y="2377898"/>
            <a:ext cx="470824" cy="4607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live tyldesley commentat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54" y="5068702"/>
            <a:ext cx="959112" cy="9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39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527</Words>
  <Application>Microsoft Office PowerPoint</Application>
  <PresentationFormat>On-screen Show (4:3)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How has the language used in football commentary has evolved over the years 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has the language used in football commentary has evolved over the years</dc:title>
  <dc:creator>Connor J Redrup (153312)</dc:creator>
  <cp:lastModifiedBy>David Kinder</cp:lastModifiedBy>
  <cp:revision>21</cp:revision>
  <dcterms:created xsi:type="dcterms:W3CDTF">2017-01-16T15:02:47Z</dcterms:created>
  <dcterms:modified xsi:type="dcterms:W3CDTF">2017-01-29T15:32:32Z</dcterms:modified>
</cp:coreProperties>
</file>