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0262FD-E69F-4A89-94C7-C9CD22171DB5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AE28C7-CF9A-41B4-85EB-0641B35BF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A-Level English Language Investigation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Topic Ideas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</a:t>
            </a:r>
            <a:r>
              <a:rPr lang="en-GB" dirty="0" smtClean="0"/>
              <a:t>and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Is technology corrupting our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may online identities differ from physical face-to-face identities in terms of language use?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the language of technology be exclusive/inclusive?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does the languag</a:t>
            </a:r>
            <a:r>
              <a:rPr lang="en-GB" b="0" dirty="0" smtClean="0"/>
              <a:t>e of technology mirror spoken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Are </a:t>
            </a:r>
            <a:r>
              <a:rPr lang="en-GB" b="0" dirty="0" err="1" smtClean="0"/>
              <a:t>emojis</a:t>
            </a:r>
            <a:r>
              <a:rPr lang="en-GB" b="0" dirty="0" smtClean="0"/>
              <a:t> words?</a:t>
            </a:r>
            <a:endParaRPr lang="en-GB" b="0" dirty="0"/>
          </a:p>
        </p:txBody>
      </p:sp>
      <p:pic>
        <p:nvPicPr>
          <p:cNvPr id="1026" name="Picture 2" descr="http://scottpublicrelations.com/site/wp-content/uploads/2015/07/healthcare-technology-8-04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60415"/>
            <a:ext cx="3528392" cy="22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English(</a:t>
            </a:r>
            <a:r>
              <a:rPr lang="en-GB" dirty="0" err="1" smtClean="0"/>
              <a:t>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To what extent is English viewed as the lingua franca?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does British English differ as a language from American/Australian English?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What is the difference between a language and a dialect?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is the spread of English dangerous for the survival of other languages?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has the dominance of the English language resulted in a decline of native speakers learning second languages?</a:t>
            </a:r>
            <a:endParaRPr lang="en-GB" b="0" dirty="0"/>
          </a:p>
        </p:txBody>
      </p:sp>
      <p:pic>
        <p:nvPicPr>
          <p:cNvPr id="2050" name="Picture 2" descr="http://www.languageonthemove.com/wp-content/uploads/2012/03/english-belongs-to-everyone2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3"/>
            <a:ext cx="3312368" cy="21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in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What are the key linguistic differences between print media and broadcast media?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Do news stories follow </a:t>
            </a:r>
            <a:r>
              <a:rPr lang="en-GB" b="0" dirty="0" err="1" smtClean="0"/>
              <a:t>Labov’s</a:t>
            </a:r>
            <a:r>
              <a:rPr lang="en-GB" b="0" dirty="0" smtClean="0"/>
              <a:t> narrative structure?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Are news stories inherently negative?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 radio presenters use the English language differently to television presenters?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has the language of BBC news presenters changed over time?</a:t>
            </a:r>
            <a:endParaRPr lang="en-GB" b="0" dirty="0"/>
          </a:p>
        </p:txBody>
      </p:sp>
      <p:pic>
        <p:nvPicPr>
          <p:cNvPr id="3074" name="Picture 2" descr="http://icci.com.au/userfiles/image/foto%20website/Brand-m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10132"/>
            <a:ext cx="4078238" cy="22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English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has Present Day English evolved to be a global language from a collection of different languages?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is the English language a creole?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have language attitudes of English changed over time/due to influence of other languages?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do you think Latinate lexis will drop out of English?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Does English have an unnecessary number of synonyms?</a:t>
            </a:r>
            <a:endParaRPr lang="en-GB" b="0" dirty="0"/>
          </a:p>
        </p:txBody>
      </p:sp>
      <p:pic>
        <p:nvPicPr>
          <p:cNvPr id="4098" name="Picture 2" descr="https://www.speechbuddy.com/blog/wp-content/uploads/2014/12/History-of-the-English-Language-125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79830"/>
            <a:ext cx="4584973" cy="22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What language choices induce conflict?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is argument intentional/accidental?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conflict destroy/boost relationships?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does the language of argument reflect a negotiation of power?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What are the differences of argument (if any) between same-sex and mixed-sex conversations?</a:t>
            </a:r>
            <a:endParaRPr lang="en-GB" b="0" dirty="0"/>
          </a:p>
        </p:txBody>
      </p:sp>
      <p:pic>
        <p:nvPicPr>
          <p:cNvPr id="5122" name="Picture 2" descr="http://i.huffpost.com/gen/1647029/images/o-ARGUMENT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864424" cy="24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Comedy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does language create the emotional response of laughter?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the language of comedy be inclusive/exclusive?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can comedy liberate/offend?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 comedians exert power over their audience?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has political correctness limited comic material?</a:t>
            </a:r>
            <a:endParaRPr lang="en-GB" b="0" dirty="0"/>
          </a:p>
        </p:txBody>
      </p:sp>
      <p:pic>
        <p:nvPicPr>
          <p:cNvPr id="6146" name="Picture 2" descr="http://laughinghearts.yolasite.com/resources/Copy%20(1)Laughter.jpg.opt415x322o0,0s415x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7039"/>
            <a:ext cx="3209383" cy="24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Do children develop language more quickly through speaking to them as adults?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Do children from middle class backgrounds have greater vocabularies?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 children learn second languages faster than adults?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does a person’s idiolect develop?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does lack of communication with adults limit a child’s linguistic development?</a:t>
            </a:r>
            <a:endParaRPr lang="en-GB" b="0" dirty="0"/>
          </a:p>
        </p:txBody>
      </p:sp>
      <p:pic>
        <p:nvPicPr>
          <p:cNvPr id="7170" name="Picture 2" descr="https://languagesalive.files.wordpress.com/2013/07/stressful_speech.jpg?w=297&amp;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81061"/>
            <a:ext cx="3188965" cy="21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can language used by teachers build/weaken relationships with students?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What is the value of positive reinforcement in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has the language of teaching changed over time?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teachers/students gain/lose power in the classroom?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conscious are learners of the language of learning?</a:t>
            </a:r>
            <a:endParaRPr lang="en-GB" b="0" dirty="0"/>
          </a:p>
        </p:txBody>
      </p:sp>
      <p:pic>
        <p:nvPicPr>
          <p:cNvPr id="8194" name="Picture 2" descr="http://www.nothingbutcareers.co.uk/wp-content/uploads/2011/10/Teac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08978"/>
            <a:ext cx="3599585" cy="23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is the language of medicine inaccessible? 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individuals be comforted/scared by medical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Do you think Latinate medical terms will gradually fade from the English language to reduce translation time from doctor to patient?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do mental health disorders affect language use?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do doctors have linguistic power over patients?</a:t>
            </a:r>
            <a:endParaRPr lang="en-GB" b="0" dirty="0"/>
          </a:p>
        </p:txBody>
      </p:sp>
      <p:pic>
        <p:nvPicPr>
          <p:cNvPr id="9218" name="Picture 2" descr="http://web.iit.edu/sites/web/files/field_uploads/slideshow/full-body-slide/2015/main_home1_77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65786"/>
            <a:ext cx="4885978" cy="22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and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Does gender theory still apply in today’s conversational contexts?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Is power only asserted through stereoty</a:t>
            </a:r>
            <a:r>
              <a:rPr lang="en-GB" b="0" dirty="0" smtClean="0"/>
              <a:t>pically masculine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Does sexual orientation influence language use?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How can the English language exclude women?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To what extent is gender neutral language influencing the way we speak?</a:t>
            </a:r>
            <a:endParaRPr lang="en-GB" b="0" dirty="0"/>
          </a:p>
        </p:txBody>
      </p:sp>
      <p:pic>
        <p:nvPicPr>
          <p:cNvPr id="10242" name="Picture 2" descr="https://fysopgenderfocus.files.wordpress.com/2013/06/gender_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388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and Law (Forensic Linguistics)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Is the language of law accessible to the lay person? </a:t>
            </a:r>
          </a:p>
          <a:p>
            <a:pPr>
              <a:buAutoNum type="arabicParenR"/>
            </a:pPr>
            <a:r>
              <a:rPr lang="en-GB" b="0" dirty="0" smtClean="0"/>
              <a:t>Is the language of law just/fair?</a:t>
            </a:r>
          </a:p>
          <a:p>
            <a:pPr>
              <a:buAutoNum type="arabicParenR"/>
            </a:pPr>
            <a:r>
              <a:rPr lang="en-GB" b="0" dirty="0" smtClean="0"/>
              <a:t>How may the language of law be ambiguous? </a:t>
            </a:r>
          </a:p>
          <a:p>
            <a:pPr>
              <a:buAutoNum type="arabicParenR"/>
            </a:pPr>
            <a:r>
              <a:rPr lang="en-GB" b="0" dirty="0" smtClean="0"/>
              <a:t>Can you determine whether somebody is innocent or guilty through their language?</a:t>
            </a:r>
          </a:p>
          <a:p>
            <a:pPr>
              <a:buAutoNum type="arabicParenR"/>
            </a:pPr>
            <a:r>
              <a:rPr lang="en-GB" b="0" dirty="0" smtClean="0"/>
              <a:t>Who possesses power in a court setting?</a:t>
            </a:r>
            <a:endParaRPr lang="en-GB" b="0" dirty="0"/>
          </a:p>
        </p:txBody>
      </p:sp>
      <p:pic>
        <p:nvPicPr>
          <p:cNvPr id="1026" name="Picture 2" descr="http://www.corporatelivewire.com/images/stories/634/1448561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83360"/>
            <a:ext cx="3322726" cy="22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Politics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Is the language of politics democratic?</a:t>
            </a:r>
          </a:p>
          <a:p>
            <a:pPr>
              <a:buAutoNum type="arabicParenR"/>
            </a:pPr>
            <a:r>
              <a:rPr lang="en-GB" b="0" dirty="0" smtClean="0"/>
              <a:t>How can political language manipulate its citizens?</a:t>
            </a:r>
          </a:p>
          <a:p>
            <a:pPr>
              <a:buAutoNum type="arabicParenR"/>
            </a:pPr>
            <a:r>
              <a:rPr lang="en-GB" b="0" dirty="0" smtClean="0"/>
              <a:t>How much linguistic freedom do citizens have?</a:t>
            </a:r>
          </a:p>
          <a:p>
            <a:pPr>
              <a:buAutoNum type="arabicParenR"/>
            </a:pPr>
            <a:r>
              <a:rPr lang="en-GB" b="0" dirty="0" smtClean="0"/>
              <a:t>Is rhetoric or slang more effective in political speeches?</a:t>
            </a:r>
          </a:p>
          <a:p>
            <a:pPr>
              <a:buAutoNum type="arabicParenR"/>
            </a:pPr>
            <a:r>
              <a:rPr lang="en-GB" b="0" dirty="0" smtClean="0"/>
              <a:t>Are politicians successful in converging to the general public?</a:t>
            </a:r>
            <a:endParaRPr lang="en-GB" b="0" dirty="0"/>
          </a:p>
        </p:txBody>
      </p:sp>
      <p:pic>
        <p:nvPicPr>
          <p:cNvPr id="2050" name="Picture 2" descr="https://www.secondhandtextbook.com/media/catalog/category/poli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72" y="3789040"/>
            <a:ext cx="3811641" cy="26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Religion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Is the language of religion still applicable today?</a:t>
            </a:r>
          </a:p>
          <a:p>
            <a:pPr>
              <a:buAutoNum type="arabicParenR"/>
            </a:pPr>
            <a:r>
              <a:rPr lang="en-GB" b="0" dirty="0" smtClean="0"/>
              <a:t>Is our language more reflective of a secular society?</a:t>
            </a:r>
          </a:p>
          <a:p>
            <a:pPr>
              <a:buAutoNum type="arabicParenR"/>
            </a:pPr>
            <a:r>
              <a:rPr lang="en-GB" b="0" dirty="0" smtClean="0"/>
              <a:t>How have religions used language to increase membership?</a:t>
            </a:r>
          </a:p>
          <a:p>
            <a:pPr>
              <a:buAutoNum type="arabicParenR"/>
            </a:pPr>
            <a:r>
              <a:rPr lang="en-GB" b="0" dirty="0" smtClean="0"/>
              <a:t>Is the language of religion oppressive/divisive? </a:t>
            </a:r>
          </a:p>
          <a:p>
            <a:pPr>
              <a:buAutoNum type="arabicParenR"/>
            </a:pPr>
            <a:r>
              <a:rPr lang="en-GB" b="0" dirty="0" smtClean="0"/>
              <a:t>In what ways is the language of religion contradictory?</a:t>
            </a:r>
            <a:endParaRPr lang="en-GB" b="0" dirty="0"/>
          </a:p>
        </p:txBody>
      </p:sp>
      <p:pic>
        <p:nvPicPr>
          <p:cNvPr id="3074" name="Picture 2" descr="http://media.gizmodo.co.uk/wp-content/uploads/2013/11/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4007768" cy="2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do companies persuade people to purchase their products?</a:t>
            </a:r>
          </a:p>
          <a:p>
            <a:pPr>
              <a:buAutoNum type="arabicParenR"/>
            </a:pPr>
            <a:r>
              <a:rPr lang="en-GB" b="0" dirty="0" smtClean="0"/>
              <a:t>In what ways do companies rely on stereotypes to sell products?</a:t>
            </a:r>
          </a:p>
          <a:p>
            <a:pPr>
              <a:buAutoNum type="arabicParenR"/>
            </a:pPr>
            <a:r>
              <a:rPr lang="en-GB" b="0" dirty="0" smtClean="0"/>
              <a:t>How much linguistic power do international corporations have over their consumers?</a:t>
            </a:r>
          </a:p>
          <a:p>
            <a:pPr>
              <a:buAutoNum type="arabicParenR"/>
            </a:pPr>
            <a:r>
              <a:rPr lang="en-GB" b="0" dirty="0" smtClean="0"/>
              <a:t>How effective is the language of advertising?</a:t>
            </a:r>
          </a:p>
          <a:p>
            <a:pPr>
              <a:buAutoNum type="arabicParenR"/>
            </a:pPr>
            <a:r>
              <a:rPr lang="en-GB" b="0" dirty="0" smtClean="0"/>
              <a:t>How do marketing departments rely on the psychology of language to manipulate their audiences?</a:t>
            </a:r>
            <a:endParaRPr lang="en-GB" b="0" dirty="0"/>
          </a:p>
        </p:txBody>
      </p:sp>
      <p:pic>
        <p:nvPicPr>
          <p:cNvPr id="4098" name="Picture 2" descr="http://www.newsbiscuit.com/wp-content/uploads/2013/11/351-d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524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the Environment (</a:t>
            </a:r>
            <a:r>
              <a:rPr lang="en-GB" dirty="0" err="1" smtClean="0"/>
              <a:t>Ecolinguistics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is language used to indicate significance of climate change?</a:t>
            </a:r>
          </a:p>
          <a:p>
            <a:pPr>
              <a:buAutoNum type="arabicParenR"/>
            </a:pPr>
            <a:r>
              <a:rPr lang="en-GB" b="0" dirty="0" smtClean="0"/>
              <a:t>How has language changed to accommodate new environmental ideas/technologies?</a:t>
            </a:r>
          </a:p>
          <a:p>
            <a:pPr>
              <a:buAutoNum type="arabicParenR"/>
            </a:pPr>
            <a:r>
              <a:rPr lang="en-GB" b="0" dirty="0" smtClean="0"/>
              <a:t>In what ways does the language of the environment manipulate individuals’ emotions/moral compass?</a:t>
            </a:r>
          </a:p>
        </p:txBody>
      </p:sp>
      <p:pic>
        <p:nvPicPr>
          <p:cNvPr id="6146" name="Picture 2" descr="http://jeremycorbyn.org.uk/data/2015/02/environment-1-612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9779"/>
            <a:ext cx="4101108" cy="22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of Accent &amp; Dialect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Why do people’s perceptions of accent differ?</a:t>
            </a:r>
          </a:p>
          <a:p>
            <a:pPr>
              <a:buAutoNum type="arabicParenR"/>
            </a:pPr>
            <a:r>
              <a:rPr lang="en-GB" b="0" dirty="0" smtClean="0"/>
              <a:t>Are we becoming increasingly </a:t>
            </a:r>
            <a:r>
              <a:rPr lang="en-GB" b="0" dirty="0" err="1" smtClean="0"/>
              <a:t>prescriptivist</a:t>
            </a:r>
            <a:r>
              <a:rPr lang="en-GB" b="0" dirty="0" smtClean="0"/>
              <a:t> or descriptivist with our attitudes towards accent and dialect?</a:t>
            </a:r>
          </a:p>
          <a:p>
            <a:pPr>
              <a:buAutoNum type="arabicParenR"/>
            </a:pPr>
            <a:r>
              <a:rPr lang="en-GB" b="0" dirty="0" smtClean="0"/>
              <a:t>How are characters represented in fiction through dialect?</a:t>
            </a:r>
          </a:p>
          <a:p>
            <a:pPr>
              <a:buAutoNum type="arabicParenR"/>
            </a:pPr>
            <a:r>
              <a:rPr lang="en-GB" b="0" dirty="0" smtClean="0"/>
              <a:t>Does accent restrict or enable social mobility?</a:t>
            </a:r>
          </a:p>
          <a:p>
            <a:pPr>
              <a:buAutoNum type="arabicParenR"/>
            </a:pPr>
            <a:r>
              <a:rPr lang="en-GB" b="0" dirty="0" smtClean="0"/>
              <a:t>Are there professions which favour/require a particular accent?</a:t>
            </a:r>
            <a:endParaRPr lang="en-GB" b="0" dirty="0"/>
          </a:p>
        </p:txBody>
      </p:sp>
      <p:pic>
        <p:nvPicPr>
          <p:cNvPr id="7170" name="Picture 2" descr="http://www.accentpros.com/wp-content/uploads/2012/01/american-dial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4572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How does the language of dating differ to the language of friendships?</a:t>
            </a:r>
          </a:p>
          <a:p>
            <a:pPr>
              <a:buAutoNum type="arabicParenR"/>
            </a:pPr>
            <a:r>
              <a:rPr lang="en-GB" b="0" dirty="0" smtClean="0"/>
              <a:t>How may professional relationships blur into personal relationships?</a:t>
            </a:r>
          </a:p>
          <a:p>
            <a:pPr>
              <a:buAutoNum type="arabicParenR"/>
            </a:pPr>
            <a:r>
              <a:rPr lang="en-GB" b="0" dirty="0" smtClean="0"/>
              <a:t>How and why do we consciously/subconsciously converge or diverge when speaking to other people?</a:t>
            </a:r>
          </a:p>
          <a:p>
            <a:pPr>
              <a:buAutoNum type="arabicParenR"/>
            </a:pPr>
            <a:r>
              <a:rPr lang="en-GB" b="0" dirty="0" smtClean="0"/>
              <a:t>How might the language of relationships be both exclusive and inclusive?</a:t>
            </a:r>
          </a:p>
          <a:p>
            <a:pPr>
              <a:buAutoNum type="arabicParenR"/>
            </a:pPr>
            <a:r>
              <a:rPr lang="en-GB" b="0" dirty="0" smtClean="0"/>
              <a:t>How may address terms damage/improve relations between people?</a:t>
            </a:r>
            <a:endParaRPr lang="en-GB" b="0" dirty="0"/>
          </a:p>
        </p:txBody>
      </p:sp>
      <p:pic>
        <p:nvPicPr>
          <p:cNvPr id="8194" name="Picture 2" descr="http://www.ipm.co.za/wp-content/uploads/2016/03/rel-ship-15-03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Censorship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</a:p>
          <a:p>
            <a:pPr>
              <a:buAutoNum type="arabicParenR"/>
            </a:pPr>
            <a:r>
              <a:rPr lang="en-GB" b="0" dirty="0" smtClean="0"/>
              <a:t>Is it right that we censor language so as not to cause offence to others? 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Has political correctness gone too far?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Should we learn not to take offence from taboo language?</a:t>
            </a:r>
            <a:endParaRPr lang="en-GB" b="0" dirty="0" smtClean="0"/>
          </a:p>
          <a:p>
            <a:pPr>
              <a:buAutoNum type="arabicParenR"/>
            </a:pPr>
            <a:r>
              <a:rPr lang="en-GB" b="0" dirty="0" smtClean="0"/>
              <a:t>Is the intonation more threatening than the words themselves?</a:t>
            </a:r>
            <a:endParaRPr lang="en-GB" b="0" dirty="0" smtClean="0"/>
          </a:p>
        </p:txBody>
      </p:sp>
      <p:pic>
        <p:nvPicPr>
          <p:cNvPr id="9218" name="Picture 2" descr="http://i.huffpost.com/gen/1459257/images/o-CENSORSHIP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1040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A-Level English Language Investigation</vt:lpstr>
      <vt:lpstr>Language and Law (Forensic Linguistics)</vt:lpstr>
      <vt:lpstr>Language of Politics</vt:lpstr>
      <vt:lpstr>Language of Religion</vt:lpstr>
      <vt:lpstr>Language of Marketing</vt:lpstr>
      <vt:lpstr>Language of the Environment (Ecolinguistics)</vt:lpstr>
      <vt:lpstr>Representation of Accent &amp; Dialect</vt:lpstr>
      <vt:lpstr>Language of Relationships</vt:lpstr>
      <vt:lpstr>Language of Censorship</vt:lpstr>
      <vt:lpstr>Language and Technology</vt:lpstr>
      <vt:lpstr>Global English(es)</vt:lpstr>
      <vt:lpstr>Language in the Media</vt:lpstr>
      <vt:lpstr>History of English</vt:lpstr>
      <vt:lpstr>Language of Argument</vt:lpstr>
      <vt:lpstr>Language of Comedy</vt:lpstr>
      <vt:lpstr>Language Acquisition</vt:lpstr>
      <vt:lpstr>Language of Teaching</vt:lpstr>
      <vt:lpstr>Language of Health</vt:lpstr>
      <vt:lpstr>Language and Gender</vt:lpstr>
    </vt:vector>
  </TitlesOfParts>
  <Company>Rodborough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English Language Investigation</dc:title>
  <dc:creator>A Duce</dc:creator>
  <cp:lastModifiedBy>A Duce</cp:lastModifiedBy>
  <cp:revision>24</cp:revision>
  <dcterms:created xsi:type="dcterms:W3CDTF">2016-06-16T12:19:16Z</dcterms:created>
  <dcterms:modified xsi:type="dcterms:W3CDTF">2016-06-20T10:49:14Z</dcterms:modified>
</cp:coreProperties>
</file>