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498" y="-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B02DFAC-AD4F-4173-A4C0-D2B7F666171C}" type="datetimeFigureOut">
              <a:rPr lang="en-GB" smtClean="0"/>
              <a:t>13/01/2015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F0AE0B6-5E24-479D-B217-231EEE4AAC0A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4082792" cy="1946399"/>
          </a:xfrm>
        </p:spPr>
        <p:txBody>
          <a:bodyPr/>
          <a:lstStyle/>
          <a:p>
            <a:r>
              <a:rPr lang="en-GB" dirty="0" smtClean="0"/>
              <a:t>Child Language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0"/>
            <a:ext cx="2942456" cy="701581"/>
          </a:xfrm>
        </p:spPr>
        <p:txBody>
          <a:bodyPr/>
          <a:lstStyle/>
          <a:p>
            <a:r>
              <a:rPr lang="en-GB" dirty="0" smtClean="0"/>
              <a:t>Reading Schemes</a:t>
            </a:r>
            <a:endParaRPr lang="en-GB" dirty="0"/>
          </a:p>
        </p:txBody>
      </p:sp>
      <p:pic>
        <p:nvPicPr>
          <p:cNvPr id="1026" name="Picture 2" descr="http://nathanwoodward.co.uk/wp-content/uploads/2012/children-reading-clip-art-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64704"/>
            <a:ext cx="4027502" cy="480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03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Reading schemes are created to assist children in their development.</a:t>
            </a:r>
          </a:p>
          <a:p>
            <a:r>
              <a:rPr lang="en-GB" dirty="0" smtClean="0"/>
              <a:t>Biff and Chip are part of the Oxford Reading Tree scheme.</a:t>
            </a:r>
          </a:p>
          <a:p>
            <a:r>
              <a:rPr lang="en-GB" dirty="0" smtClean="0"/>
              <a:t>Such schemes have levels of difficulty to help children to acquire, develop and extend their knowledge of lexis, semantics and grammar through the use of familiar characters and simple narratives. </a:t>
            </a:r>
          </a:p>
          <a:p>
            <a:r>
              <a:rPr lang="en-GB" dirty="0" smtClean="0"/>
              <a:t>They may also link to culture, politeness, equality and behaviour.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they?</a:t>
            </a:r>
            <a:endParaRPr lang="en-GB" dirty="0"/>
          </a:p>
        </p:txBody>
      </p:sp>
      <p:pic>
        <p:nvPicPr>
          <p:cNvPr id="4" name="Picture 2" descr="http://nathanwoodward.co.uk/wp-content/uploads/2012/children-reading-clip-art-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290" y="4365104"/>
            <a:ext cx="1723246" cy="205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33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GB" sz="2100" dirty="0" smtClean="0"/>
              <a:t>Lexical </a:t>
            </a:r>
            <a:r>
              <a:rPr lang="en-GB" sz="2100" dirty="0"/>
              <a:t>repetition</a:t>
            </a:r>
          </a:p>
          <a:p>
            <a:pPr lvl="1"/>
            <a:r>
              <a:rPr lang="en-GB" sz="2100" dirty="0"/>
              <a:t>Syntactical repetition (SVO, one clause?)</a:t>
            </a:r>
          </a:p>
          <a:p>
            <a:pPr lvl="1"/>
            <a:r>
              <a:rPr lang="en-GB" sz="2100" dirty="0"/>
              <a:t>Simple verbs (rather than verb phrases)</a:t>
            </a:r>
          </a:p>
          <a:p>
            <a:pPr lvl="1"/>
            <a:r>
              <a:rPr lang="en-GB" sz="2100" dirty="0"/>
              <a:t>One sentence per line/page</a:t>
            </a:r>
          </a:p>
          <a:p>
            <a:pPr lvl="1"/>
            <a:r>
              <a:rPr lang="en-GB" sz="2100" dirty="0"/>
              <a:t>Anaphoric referencing</a:t>
            </a:r>
          </a:p>
          <a:p>
            <a:pPr lvl="1"/>
            <a:r>
              <a:rPr lang="en-GB" sz="2100" dirty="0"/>
              <a:t>Limited use of modifiers </a:t>
            </a:r>
          </a:p>
          <a:p>
            <a:pPr lvl="1"/>
            <a:r>
              <a:rPr lang="en-GB" sz="2100" dirty="0"/>
              <a:t>Text-image </a:t>
            </a:r>
            <a:r>
              <a:rPr lang="en-GB" sz="2100" dirty="0" smtClean="0"/>
              <a:t>cohesion</a:t>
            </a:r>
          </a:p>
          <a:p>
            <a:pPr lvl="1"/>
            <a:endParaRPr lang="en-GB" sz="2100" dirty="0"/>
          </a:p>
          <a:p>
            <a:r>
              <a:rPr lang="en-GB" dirty="0" smtClean="0"/>
              <a:t>They may also:</a:t>
            </a:r>
            <a:endParaRPr lang="en-GB" dirty="0"/>
          </a:p>
          <a:p>
            <a:pPr lvl="1"/>
            <a:r>
              <a:rPr lang="en-GB" dirty="0" smtClean="0"/>
              <a:t>Interact with the reader</a:t>
            </a:r>
            <a:endParaRPr lang="en-GB" dirty="0"/>
          </a:p>
          <a:p>
            <a:pPr lvl="1"/>
            <a:r>
              <a:rPr lang="en-GB" dirty="0" smtClean="0"/>
              <a:t>Use phonological devices</a:t>
            </a:r>
            <a:endParaRPr lang="en-GB" dirty="0"/>
          </a:p>
          <a:p>
            <a:pPr lvl="1"/>
            <a:r>
              <a:rPr lang="en-GB" dirty="0" smtClean="0"/>
              <a:t>Present simple dialogue</a:t>
            </a:r>
            <a:endParaRPr lang="en-GB" dirty="0"/>
          </a:p>
          <a:p>
            <a:pPr lvl="1"/>
            <a:r>
              <a:rPr lang="en-GB" dirty="0" smtClean="0"/>
              <a:t>Vary </a:t>
            </a:r>
            <a:r>
              <a:rPr lang="en-GB" dirty="0"/>
              <a:t>sentence </a:t>
            </a:r>
            <a:r>
              <a:rPr lang="en-GB" dirty="0" smtClean="0"/>
              <a:t>moods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Typical Features</a:t>
            </a:r>
            <a:endParaRPr lang="en-GB" dirty="0"/>
          </a:p>
        </p:txBody>
      </p:sp>
      <p:pic>
        <p:nvPicPr>
          <p:cNvPr id="4" name="Picture 2" descr="http://nathanwoodward.co.uk/wp-content/uploads/2012/children-reading-clip-art-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290" y="4365104"/>
            <a:ext cx="1723246" cy="205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603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Take one book between three of you, read it to each other and then analyse your text, considering the features mentioned.</a:t>
            </a:r>
          </a:p>
          <a:p>
            <a:r>
              <a:rPr lang="en-GB" dirty="0" smtClean="0"/>
              <a:t>Read your book to the class, in level order, and explain the features you noticed.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Analyse them</a:t>
            </a:r>
            <a:endParaRPr lang="en-GB" dirty="0"/>
          </a:p>
        </p:txBody>
      </p:sp>
      <p:pic>
        <p:nvPicPr>
          <p:cNvPr id="4" name="Picture 2" descr="http://nathanwoodward.co.uk/wp-content/uploads/2012/children-reading-clip-art-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290" y="4365104"/>
            <a:ext cx="1723246" cy="205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4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Now you know how reading levels work, join up with another group of three and complete the book you’re given by adding text and images.</a:t>
            </a:r>
          </a:p>
          <a:p>
            <a:r>
              <a:rPr lang="en-GB" dirty="0" smtClean="0"/>
              <a:t>If you have time, read and present these.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create some</a:t>
            </a:r>
            <a:endParaRPr lang="en-GB" dirty="0"/>
          </a:p>
        </p:txBody>
      </p:sp>
      <p:pic>
        <p:nvPicPr>
          <p:cNvPr id="4" name="Picture 2" descr="http://nathanwoodward.co.uk/wp-content/uploads/2012/children-reading-clip-art-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290" y="4365104"/>
            <a:ext cx="1723246" cy="205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621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48</TotalTime>
  <Words>210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Elemental</vt:lpstr>
      <vt:lpstr>Child Language </vt:lpstr>
      <vt:lpstr>What are they?</vt:lpstr>
      <vt:lpstr>Typical Features</vt:lpstr>
      <vt:lpstr>Analyse them</vt:lpstr>
      <vt:lpstr>Now create some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Language </dc:title>
  <dc:creator>Jennifer Hunter-Phillips</dc:creator>
  <cp:lastModifiedBy>Jennifer Hunter-Phillips</cp:lastModifiedBy>
  <cp:revision>8</cp:revision>
  <dcterms:created xsi:type="dcterms:W3CDTF">2015-01-13T16:41:31Z</dcterms:created>
  <dcterms:modified xsi:type="dcterms:W3CDTF">2015-01-13T17:30:03Z</dcterms:modified>
</cp:coreProperties>
</file>