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80952F-9D60-4649-AD1A-B5354EB12CC5}" type="datetimeFigureOut">
              <a:rPr lang="en-GB" smtClean="0"/>
              <a:t>23/09/2015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3E4CE7-FE06-4C2F-BBBD-066844BA981C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 Language Acquisition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Criticism of Approaches</a:t>
            </a:r>
            <a:endParaRPr lang="en-GB" dirty="0"/>
          </a:p>
        </p:txBody>
      </p:sp>
      <p:pic>
        <p:nvPicPr>
          <p:cNvPr id="18434" name="Picture 2" descr="http://www.cse.iitk.ac.in/users/amit/books/img/lightbrown_i-putted-pla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4369643" cy="2654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Nativist</a:t>
            </a:r>
            <a:r>
              <a:rPr lang="en-GB" dirty="0" smtClean="0"/>
              <a:t>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Children:</a:t>
            </a:r>
          </a:p>
          <a:p>
            <a:r>
              <a:rPr lang="en-GB" dirty="0" smtClean="0"/>
              <a:t>stop </a:t>
            </a:r>
            <a:r>
              <a:rPr lang="en-GB" dirty="0" err="1" smtClean="0"/>
              <a:t>overgeneralising</a:t>
            </a:r>
            <a:r>
              <a:rPr lang="en-GB" dirty="0" smtClean="0"/>
              <a:t> and learn to use language correctly, as with irregular verbs</a:t>
            </a:r>
          </a:p>
          <a:p>
            <a:r>
              <a:rPr lang="en-GB" dirty="0" smtClean="0"/>
              <a:t>need input to give them more skills than grammar e.g. pragmatic understanding</a:t>
            </a:r>
          </a:p>
          <a:p>
            <a:r>
              <a:rPr lang="en-GB" dirty="0" smtClean="0"/>
              <a:t>children who have been deprived of social contact can’t achieve complete communicative competence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en-GB" dirty="0" smtClean="0"/>
              <a:t>Study of Genie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Girl deprived of social contact until she was 13 and then unable to learn speech beyond a very basic level (i.e. feral child)</a:t>
            </a:r>
          </a:p>
          <a:p>
            <a:r>
              <a:rPr lang="en-GB" dirty="0" smtClean="0"/>
              <a:t>Supports the </a:t>
            </a:r>
            <a:r>
              <a:rPr lang="en-GB" b="1" dirty="0" smtClean="0"/>
              <a:t>critical period </a:t>
            </a:r>
            <a:r>
              <a:rPr lang="en-GB" dirty="0" smtClean="0"/>
              <a:t>hypothesis where language needs to be acquired within a certain time frame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	</a:t>
            </a:r>
            <a:r>
              <a:rPr lang="en-GB" b="1" dirty="0" smtClean="0"/>
              <a:t>How does this challenge Chomsky’s theory?</a:t>
            </a:r>
            <a:endParaRPr lang="en-GB" dirty="0"/>
          </a:p>
        </p:txBody>
      </p:sp>
      <p:pic>
        <p:nvPicPr>
          <p:cNvPr id="15362" name="Picture 2" descr="http://userscontent2.emaze.com/images/7a2a8e3a-6cc3-44a6-927e-346060c5bb24/82cef12c-8be4-474b-a086-3a93f3e4819aimag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270026" cy="1533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Behaviourist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Children:</a:t>
            </a:r>
          </a:p>
          <a:p>
            <a:r>
              <a:rPr lang="en-GB" dirty="0" smtClean="0"/>
              <a:t>do more than just imitate language and can form sentences that they have never heard of before</a:t>
            </a:r>
          </a:p>
          <a:p>
            <a:r>
              <a:rPr lang="en-GB" dirty="0" smtClean="0"/>
              <a:t>hear ungrammatical spoken language around them but can still learn correct language</a:t>
            </a:r>
          </a:p>
          <a:p>
            <a:r>
              <a:rPr lang="en-GB" dirty="0" smtClean="0"/>
              <a:t>do not seem to respond to correction</a:t>
            </a:r>
          </a:p>
          <a:p>
            <a:r>
              <a:rPr lang="en-GB" dirty="0" smtClean="0"/>
              <a:t>aren‘t negatively reinforced for language use</a:t>
            </a:r>
          </a:p>
          <a:p>
            <a:r>
              <a:rPr lang="en-GB" dirty="0" smtClean="0"/>
              <a:t>aren‘t always corrected by parents for incorrect grammar</a:t>
            </a:r>
          </a:p>
          <a:p>
            <a:r>
              <a:rPr lang="en-GB" dirty="0" smtClean="0"/>
              <a:t>corrections might slow down development</a:t>
            </a:r>
          </a:p>
          <a:p>
            <a:r>
              <a:rPr lang="en-GB" dirty="0" smtClean="0"/>
              <a:t>imitate but don’t necessarily understand meanings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Other Limitations of Behaviourism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fis</a:t>
            </a:r>
            <a:r>
              <a:rPr lang="en-GB" dirty="0" smtClean="0"/>
              <a:t>’ phenomenon suggests that children can hear and understand the correct pronunciation but simply can’t produce it themselves at that stage</a:t>
            </a:r>
          </a:p>
          <a:p>
            <a:r>
              <a:rPr lang="en-GB" dirty="0" smtClean="0"/>
              <a:t>Research was conducted on rats, dogs and pigeons, not on humans</a:t>
            </a:r>
            <a:endParaRPr lang="en-GB" dirty="0"/>
          </a:p>
        </p:txBody>
      </p:sp>
      <p:pic>
        <p:nvPicPr>
          <p:cNvPr id="4097" name="Picture 1" descr="C:\Users\Adam\AppData\Local\Microsoft\Windows\Temporary Internet Files\Content.IE5\EWTC8ETO\moreenglishfairy00jacoiala_0202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1168"/>
            <a:ext cx="1645750" cy="1455203"/>
          </a:xfrm>
          <a:prstGeom prst="rect">
            <a:avLst/>
          </a:prstGeom>
          <a:noFill/>
        </p:spPr>
      </p:pic>
      <p:pic>
        <p:nvPicPr>
          <p:cNvPr id="4098" name="Picture 2" descr="C:\Users\Adam\AppData\Local\Microsoft\Windows\Temporary Internet Files\Content.IE5\OO9Z7AYK\591px-Dog_Silhouette_01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797152"/>
            <a:ext cx="1533665" cy="1551830"/>
          </a:xfrm>
          <a:prstGeom prst="rect">
            <a:avLst/>
          </a:prstGeom>
          <a:noFill/>
        </p:spPr>
      </p:pic>
      <p:pic>
        <p:nvPicPr>
          <p:cNvPr id="4099" name="Picture 3" descr="C:\Users\Adam\AppData\Local\Microsoft\Windows\Temporary Internet Files\Content.IE5\EWTC8ETO\1280px-Pigeon_silhouette_4874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869160"/>
            <a:ext cx="2267744" cy="15094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</a:t>
            </a:r>
            <a:r>
              <a:rPr lang="en-GB" dirty="0" err="1" smtClean="0"/>
              <a:t>Interactionist</a:t>
            </a:r>
            <a:r>
              <a:rPr lang="en-GB" dirty="0" smtClean="0"/>
              <a:t>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Children from cultures that do not promote interaction with children (e.g. Samoa) can still become articulate and fluent language users without adult </a:t>
            </a:r>
            <a:r>
              <a:rPr lang="en-GB" dirty="0" err="1" smtClean="0"/>
              <a:t>imput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Children:</a:t>
            </a:r>
          </a:p>
          <a:p>
            <a:r>
              <a:rPr lang="en-GB" dirty="0" smtClean="0"/>
              <a:t>with cognitive difficulties can still manage to use language beyond their understanding</a:t>
            </a:r>
          </a:p>
          <a:p>
            <a:r>
              <a:rPr lang="en-GB" dirty="0" smtClean="0"/>
              <a:t>acquire language without having an understanding of it, especially in the early stages of development</a:t>
            </a:r>
          </a:p>
          <a:p>
            <a:r>
              <a:rPr lang="en-GB" dirty="0" smtClean="0"/>
              <a:t>‘</a:t>
            </a:r>
            <a:r>
              <a:rPr lang="en-GB" dirty="0" err="1" smtClean="0"/>
              <a:t>fis</a:t>
            </a:r>
            <a:r>
              <a:rPr lang="en-GB" dirty="0" smtClean="0"/>
              <a:t>’ phenomenon suggests children’s cognitive understanding can be present but their physical development still impacts their ability to use language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Which theory do you align yourself the most with?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Using the transcript provided, write a couple of paragraphs in support or critiquing one or more of the child language acquisition theories focussing closely on the data.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321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Child Language Acquisition</vt:lpstr>
      <vt:lpstr>Nativist Approach</vt:lpstr>
      <vt:lpstr>Study of Genie</vt:lpstr>
      <vt:lpstr>Behaviourist Theory</vt:lpstr>
      <vt:lpstr>Other Limitations of Behaviourism</vt:lpstr>
      <vt:lpstr>Social Interactionist Theory</vt:lpstr>
      <vt:lpstr>Cognitive Theory</vt:lpstr>
      <vt:lpstr>Which theory do you align yourself the most with?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Language Acquisition</dc:title>
  <dc:creator>Adam</dc:creator>
  <cp:lastModifiedBy>Adam</cp:lastModifiedBy>
  <cp:revision>11</cp:revision>
  <dcterms:created xsi:type="dcterms:W3CDTF">2015-09-23T20:30:22Z</dcterms:created>
  <dcterms:modified xsi:type="dcterms:W3CDTF">2015-09-23T21:00:19Z</dcterms:modified>
</cp:coreProperties>
</file>