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7" r:id="rId6"/>
    <p:sldId id="25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04" autoAdjust="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1C0A-70E8-44E3-B480-C003A7FFD550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A22D-A3F9-45A2-B535-1EAFB49F3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923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1C0A-70E8-44E3-B480-C003A7FFD550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A22D-A3F9-45A2-B535-1EAFB49F3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874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1C0A-70E8-44E3-B480-C003A7FFD550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A22D-A3F9-45A2-B535-1EAFB49F3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512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1C0A-70E8-44E3-B480-C003A7FFD550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A22D-A3F9-45A2-B535-1EAFB49F3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02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1C0A-70E8-44E3-B480-C003A7FFD550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A22D-A3F9-45A2-B535-1EAFB49F3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797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1C0A-70E8-44E3-B480-C003A7FFD550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A22D-A3F9-45A2-B535-1EAFB49F3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061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1C0A-70E8-44E3-B480-C003A7FFD550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A22D-A3F9-45A2-B535-1EAFB49F3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516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1C0A-70E8-44E3-B480-C003A7FFD550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A22D-A3F9-45A2-B535-1EAFB49F3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429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1C0A-70E8-44E3-B480-C003A7FFD550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A22D-A3F9-45A2-B535-1EAFB49F3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797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1C0A-70E8-44E3-B480-C003A7FFD550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A22D-A3F9-45A2-B535-1EAFB49F3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696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1C0A-70E8-44E3-B480-C003A7FFD550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A22D-A3F9-45A2-B535-1EAFB49F3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45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31C0A-70E8-44E3-B480-C003A7FFD550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FA22D-A3F9-45A2-B535-1EAFB49F3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271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origins of Standard English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636912"/>
            <a:ext cx="7067128" cy="110872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How did Standard English come about?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4913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663" y="1095375"/>
            <a:ext cx="3876675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1116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52" y="3212976"/>
            <a:ext cx="5429795" cy="377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769835"/>
            <a:ext cx="4913710" cy="298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57337"/>
            <a:ext cx="5937495" cy="483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448" y="2017926"/>
            <a:ext cx="4884848" cy="472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142" y="4225790"/>
            <a:ext cx="5960418" cy="508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229200"/>
            <a:ext cx="6447427" cy="479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09235"/>
            <a:ext cx="3760295" cy="44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5808842"/>
            <a:ext cx="6352933" cy="508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69" y="650785"/>
            <a:ext cx="5640363" cy="668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05" y="1412776"/>
            <a:ext cx="3371830" cy="234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576" y="4892847"/>
            <a:ext cx="6185750" cy="218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69" y="2811917"/>
            <a:ext cx="4030652" cy="226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2455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48E7283B295347B53FD80B4677A7D6" ma:contentTypeVersion="1" ma:contentTypeDescription="Create a new document." ma:contentTypeScope="" ma:versionID="da72d62e5be40e287b120dc05568a82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3EA1388-A8E2-46CD-8752-8F97A9262B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AE8CFD-6EA5-4943-91C9-776C885C01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75E0EA-1648-4F9B-91A6-125380F8ABD0}">
  <ds:schemaRefs>
    <ds:schemaRef ds:uri="http://purl.org/dc/dcmitype/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schemas.microsoft.com/sharepoint/v3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The origins of Standard English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Kinder</dc:creator>
  <cp:lastModifiedBy>David Kinder</cp:lastModifiedBy>
  <cp:revision>2</cp:revision>
  <dcterms:created xsi:type="dcterms:W3CDTF">2014-09-16T14:25:11Z</dcterms:created>
  <dcterms:modified xsi:type="dcterms:W3CDTF">2014-09-16T14:40:31Z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0x010100E648E7283B295347B53FD80B4677A7D6</vt:lpwstr>
  </property>
</Properties>
</file>