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04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92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7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51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02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79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6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1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2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79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9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4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1C0A-70E8-44E3-B480-C003A7FFD550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FA22D-A3F9-45A2-B535-1EAFB49F3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27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origins of Standard English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636912"/>
            <a:ext cx="7067128" cy="11087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How did Standard English come about?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91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1095375"/>
            <a:ext cx="38766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11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52" y="3212976"/>
            <a:ext cx="5429795" cy="37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69835"/>
            <a:ext cx="4913710" cy="298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57337"/>
            <a:ext cx="5937495" cy="483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448" y="2017926"/>
            <a:ext cx="4884848" cy="472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142" y="4225790"/>
            <a:ext cx="5960418" cy="50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6447427" cy="479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9235"/>
            <a:ext cx="3760295" cy="4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5808842"/>
            <a:ext cx="6352933" cy="50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9" y="650785"/>
            <a:ext cx="5640363" cy="66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05" y="1412776"/>
            <a:ext cx="3371830" cy="23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76" y="4892847"/>
            <a:ext cx="6185750" cy="218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9" y="2811917"/>
            <a:ext cx="4030652" cy="226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45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3EA1388-A8E2-46CD-8752-8F97A9262B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AE8CFD-6EA5-4943-91C9-776C885C01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75E0EA-1648-4F9B-91A6-125380F8ABD0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origins of Standard English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2</cp:revision>
  <dcterms:created xsi:type="dcterms:W3CDTF">2014-09-16T14:25:11Z</dcterms:created>
  <dcterms:modified xsi:type="dcterms:W3CDTF">2014-09-16T14:40:31Z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