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B1AD633-D28D-40BC-BBB7-252A780AD2CB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6F5EB90-6DFD-4200-99A0-0A0179E23E46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write a change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Paston</a:t>
            </a:r>
            <a:r>
              <a:rPr lang="en-GB" dirty="0" smtClean="0"/>
              <a:t> letters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18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 the two texts, from 1442 and 1503, in terms of lexis. Consider etymology</a:t>
            </a:r>
            <a:r>
              <a:rPr lang="en-GB" dirty="0"/>
              <a:t> </a:t>
            </a:r>
            <a:r>
              <a:rPr lang="en-GB" dirty="0" smtClean="0"/>
              <a:t>and formality.</a:t>
            </a:r>
          </a:p>
          <a:p>
            <a:r>
              <a:rPr lang="en-GB" dirty="0" smtClean="0"/>
              <a:t>Use TEA (terminology, example, analysis) and ensure that you link to context and any linguistic knowledge you have.</a:t>
            </a:r>
          </a:p>
          <a:p>
            <a:endParaRPr lang="en-GB" dirty="0"/>
          </a:p>
          <a:p>
            <a:r>
              <a:rPr lang="en-GB" dirty="0" smtClean="0"/>
              <a:t>Pass 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71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 the texts in terms of semantics.</a:t>
            </a:r>
          </a:p>
          <a:p>
            <a:r>
              <a:rPr lang="en-GB" dirty="0" smtClean="0"/>
              <a:t>Consider semantic fields, figurative language and any change in meaning.</a:t>
            </a:r>
          </a:p>
          <a:p>
            <a:endParaRPr lang="en-GB" dirty="0"/>
          </a:p>
          <a:p>
            <a:r>
              <a:rPr lang="en-GB" dirty="0" smtClean="0"/>
              <a:t>Pass 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37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Orthography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 the texts’ orthography.</a:t>
            </a:r>
          </a:p>
          <a:p>
            <a:endParaRPr lang="en-GB" dirty="0"/>
          </a:p>
          <a:p>
            <a:r>
              <a:rPr lang="en-GB" dirty="0" smtClean="0"/>
              <a:t>Pass 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15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 the word endings (inflections), tenses, verbs, pronouns and syntax (sentences and clauses).</a:t>
            </a:r>
          </a:p>
          <a:p>
            <a:endParaRPr lang="en-GB" dirty="0"/>
          </a:p>
          <a:p>
            <a:r>
              <a:rPr lang="en-GB" dirty="0" smtClean="0"/>
              <a:t>Pass 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44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 on again…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read one paragraph that you think is strong.</a:t>
            </a:r>
          </a:p>
        </p:txBody>
      </p:sp>
    </p:spTree>
    <p:extLst>
      <p:ext uri="{BB962C8B-B14F-4D97-AF65-F5344CB8AC3E}">
        <p14:creationId xmlns:p14="http://schemas.microsoft.com/office/powerpoint/2010/main" val="231493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on time periods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know about Old English but not Middle, Early Modern, Modern and Late Modern SO…</a:t>
            </a:r>
          </a:p>
          <a:p>
            <a:r>
              <a:rPr lang="en-GB" dirty="0" smtClean="0"/>
              <a:t>…in groups of five, you will have two presenters, one designer/scribe and one researcher. The researcher has a laptop and finds out about the time period and the designer organises the information. The presenters have an assisting role at this time.</a:t>
            </a:r>
          </a:p>
          <a:p>
            <a:r>
              <a:rPr lang="en-GB" dirty="0" smtClean="0"/>
              <a:t>Each group is responsible for one period of English. Middle English presents first!!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386302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18</TotalTime>
  <Words>211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How to write a change analysis</vt:lpstr>
      <vt:lpstr>Lexis</vt:lpstr>
      <vt:lpstr>Semantics</vt:lpstr>
      <vt:lpstr>Orthography</vt:lpstr>
      <vt:lpstr>Grammar</vt:lpstr>
      <vt:lpstr>Pass on again…</vt:lpstr>
      <vt:lpstr>Research on time periods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change analysis</dc:title>
  <dc:creator>Jennifer Hunter-Phillips</dc:creator>
  <cp:lastModifiedBy>Jennifer Hunter-Phillips</cp:lastModifiedBy>
  <cp:revision>4</cp:revision>
  <dcterms:created xsi:type="dcterms:W3CDTF">2015-09-28T16:47:53Z</dcterms:created>
  <dcterms:modified xsi:type="dcterms:W3CDTF">2015-09-28T17:06:03Z</dcterms:modified>
</cp:coreProperties>
</file>