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6" r:id="rId2"/>
    <p:sldId id="278" r:id="rId3"/>
    <p:sldId id="270" r:id="rId4"/>
    <p:sldId id="271" r:id="rId5"/>
    <p:sldId id="272" r:id="rId6"/>
    <p:sldId id="273" r:id="rId7"/>
    <p:sldId id="281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6" autoAdjust="0"/>
    <p:restoredTop sz="94660"/>
  </p:normalViewPr>
  <p:slideViewPr>
    <p:cSldViewPr>
      <p:cViewPr varScale="1">
        <p:scale>
          <a:sx n="98" d="100"/>
          <a:sy n="98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EEBAFA3-C131-4962-89B7-7EB1415FD8B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625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198B770A-E63E-459F-8BF5-E8CCB9959B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9782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753265F6-03CF-4D7A-91A2-8826F343C7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9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753265F6-03CF-4D7A-91A2-8826F343C7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1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753265F6-03CF-4D7A-91A2-8826F343C7C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9372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753265F6-03CF-4D7A-91A2-8826F343C7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993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65F6-03CF-4D7A-91A2-8826F343C7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23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65F6-03CF-4D7A-91A2-8826F343C7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749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1388-BBBE-43D6-B63A-09CC717105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3280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D87458C8-A10A-4A78-B215-DB91BAB72A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1119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364B-DDAB-4120-A7A3-EEB9DE7404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8638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97F9FA57-A5FA-4038-BDAC-8917D58B84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92505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C2004-03AA-42AD-8427-C70F17E9A1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0649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9F6-1D92-448A-9E80-6A944EBDE3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4202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FF84-0F36-4774-BB65-01725C4AEE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512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02DE-38C3-4839-BE03-77E4F8CD3C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34943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8C31-6DE6-4945-929F-985D4C767C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65955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B159-1F1D-48CF-B09E-B797AFEF5A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041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265F6-03CF-4D7A-91A2-8826F343C7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182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Lexical Change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Read the </a:t>
            </a:r>
            <a:r>
              <a:rPr lang="en-GB" sz="4000" dirty="0" smtClean="0"/>
              <a:t>words below and </a:t>
            </a:r>
            <a:r>
              <a:rPr lang="en-GB" sz="4000" dirty="0"/>
              <a:t>discuss in </a:t>
            </a:r>
            <a:r>
              <a:rPr lang="en-GB" sz="4000" dirty="0" smtClean="0"/>
              <a:t>pairs their origins:</a:t>
            </a:r>
            <a:endParaRPr lang="en-GB" sz="40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GB" sz="24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 dirty="0"/>
              <a:t>iPod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GB" sz="24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 dirty="0" err="1"/>
              <a:t>Jedward</a:t>
            </a:r>
            <a:endParaRPr lang="en-GB" sz="24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GB" sz="24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 dirty="0"/>
              <a:t>The </a:t>
            </a:r>
            <a:r>
              <a:rPr lang="en-GB" sz="2400" dirty="0" smtClean="0"/>
              <a:t>ILC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GB" sz="24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 dirty="0"/>
              <a:t>Fries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GB" sz="24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 dirty="0"/>
              <a:t>Mouse mat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GB" sz="24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400" dirty="0"/>
              <a:t>I </a:t>
            </a:r>
            <a:r>
              <a:rPr lang="en-GB" sz="2400" dirty="0" err="1"/>
              <a:t>Googled</a:t>
            </a:r>
            <a:r>
              <a:rPr lang="en-GB" sz="2400" dirty="0"/>
              <a:t> it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GB" sz="24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GB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GB" sz="2400" dirty="0"/>
          </a:p>
          <a:p>
            <a:pPr marL="609600" indent="-609600">
              <a:lnSpc>
                <a:spcPct val="80000"/>
              </a:lnSpc>
            </a:pP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endParaRPr lang="en-GB" sz="2400" b="1" dirty="0"/>
          </a:p>
          <a:p>
            <a:pPr>
              <a:lnSpc>
                <a:spcPct val="80000"/>
              </a:lnSpc>
            </a:pPr>
            <a:r>
              <a:rPr lang="en-GB" sz="2400" b="1" dirty="0"/>
              <a:t>Derivation</a:t>
            </a:r>
            <a:r>
              <a:rPr lang="en-GB" sz="2400" dirty="0"/>
              <a:t>: adding affixes (prefixes or suffixes) to an existing word. (derives from)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000" dirty="0"/>
              <a:t>Common </a:t>
            </a:r>
            <a:r>
              <a:rPr lang="en-GB" sz="2000" dirty="0" smtClean="0"/>
              <a:t>prefixes: dis</a:t>
            </a:r>
            <a:r>
              <a:rPr lang="en-GB" sz="2000" dirty="0"/>
              <a:t>, un, post, </a:t>
            </a:r>
            <a:r>
              <a:rPr lang="en-GB" sz="2000" dirty="0" smtClean="0"/>
              <a:t>anti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Common suffixes: </a:t>
            </a:r>
            <a:r>
              <a:rPr lang="en-GB" sz="2000" dirty="0" err="1" smtClean="0"/>
              <a:t>ise</a:t>
            </a:r>
            <a:r>
              <a:rPr lang="en-GB" sz="2000" dirty="0" smtClean="0"/>
              <a:t>, </a:t>
            </a:r>
            <a:r>
              <a:rPr lang="en-GB" sz="2000" dirty="0" err="1" smtClean="0"/>
              <a:t>tion</a:t>
            </a:r>
            <a:r>
              <a:rPr lang="en-GB" sz="2000" dirty="0" smtClean="0"/>
              <a:t>, </a:t>
            </a:r>
            <a:r>
              <a:rPr lang="en-GB" sz="2000" dirty="0" err="1" smtClean="0"/>
              <a:t>sion</a:t>
            </a:r>
            <a:r>
              <a:rPr lang="en-GB" sz="2000" dirty="0" smtClean="0"/>
              <a:t>, ness</a:t>
            </a:r>
            <a:endParaRPr lang="en-GB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</a:pPr>
            <a:r>
              <a:rPr lang="en-GB" sz="2400" b="1" dirty="0"/>
              <a:t>Compounding</a:t>
            </a:r>
            <a:r>
              <a:rPr lang="en-GB" sz="2400" dirty="0"/>
              <a:t>: two words are stuck together in their entirety to make a new word.</a:t>
            </a:r>
          </a:p>
          <a:p>
            <a:pPr>
              <a:lnSpc>
                <a:spcPct val="80000"/>
              </a:lnSpc>
            </a:pPr>
            <a:r>
              <a:rPr lang="en-GB" sz="2400" b="1" dirty="0"/>
              <a:t>E.g.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dirty="0"/>
              <a:t>mouse mat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dirty="0"/>
              <a:t>half-time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dirty="0" smtClean="0"/>
              <a:t>playground</a:t>
            </a:r>
            <a:endParaRPr lang="en-GB" sz="24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Terms: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/>
              <a:t>Blending</a:t>
            </a:r>
            <a:r>
              <a:rPr lang="en-GB" dirty="0"/>
              <a:t>: two words are moulded together to form a new word, usually by sticking together the start of one word with the end of another.</a:t>
            </a:r>
          </a:p>
          <a:p>
            <a:pPr lvl="1"/>
            <a:r>
              <a:rPr lang="en-GB" b="1" dirty="0"/>
              <a:t>E.g. </a:t>
            </a:r>
            <a:r>
              <a:rPr lang="en-GB" b="1" i="1" dirty="0"/>
              <a:t>motor</a:t>
            </a:r>
            <a:r>
              <a:rPr lang="en-GB" b="1" dirty="0"/>
              <a:t> and </a:t>
            </a:r>
            <a:r>
              <a:rPr lang="en-GB" b="1" i="1" dirty="0"/>
              <a:t>hotel</a:t>
            </a:r>
            <a:r>
              <a:rPr lang="en-GB" b="1" dirty="0"/>
              <a:t> become:</a:t>
            </a:r>
          </a:p>
          <a:p>
            <a:pPr lvl="1" algn="ctr">
              <a:buFontTx/>
              <a:buNone/>
            </a:pPr>
            <a:r>
              <a:rPr lang="en-GB" b="1" dirty="0"/>
              <a:t>motel</a:t>
            </a:r>
          </a:p>
          <a:p>
            <a:pPr lvl="1"/>
            <a:r>
              <a:rPr lang="en-GB" b="1" i="1" dirty="0"/>
              <a:t>f</a:t>
            </a:r>
            <a:r>
              <a:rPr lang="en-GB" b="1" i="1" dirty="0" smtClean="0"/>
              <a:t>ruit </a:t>
            </a:r>
            <a:r>
              <a:rPr lang="en-GB" b="1" dirty="0"/>
              <a:t>and </a:t>
            </a:r>
            <a:r>
              <a:rPr lang="en-GB" b="1" i="1" dirty="0"/>
              <a:t>tube</a:t>
            </a:r>
            <a:r>
              <a:rPr lang="en-GB" b="1" dirty="0"/>
              <a:t> become:</a:t>
            </a:r>
          </a:p>
          <a:p>
            <a:pPr lvl="1" algn="ctr">
              <a:buFontTx/>
              <a:buNone/>
            </a:pPr>
            <a:r>
              <a:rPr lang="en-GB" b="1" dirty="0" err="1" smtClean="0"/>
              <a:t>Frube</a:t>
            </a:r>
            <a:endParaRPr lang="en-GB" b="1" dirty="0" smtClean="0"/>
          </a:p>
          <a:p>
            <a:pPr lvl="1" algn="ctr">
              <a:buFontTx/>
              <a:buNone/>
            </a:pPr>
            <a:endParaRPr lang="en-GB" b="1" dirty="0" smtClean="0"/>
          </a:p>
          <a:p>
            <a:r>
              <a:rPr lang="en-GB" b="1" dirty="0" smtClean="0"/>
              <a:t>Acronyms</a:t>
            </a:r>
            <a:r>
              <a:rPr lang="en-GB" dirty="0" smtClean="0"/>
              <a:t>: taking the initial letters of words and making them into a combination pronounceable as a new word as opposed to an </a:t>
            </a:r>
            <a:r>
              <a:rPr lang="en-GB" b="1" dirty="0" err="1" smtClean="0"/>
              <a:t>initialism</a:t>
            </a:r>
            <a:r>
              <a:rPr lang="en-GB" b="1" dirty="0" smtClean="0"/>
              <a:t> </a:t>
            </a:r>
            <a:r>
              <a:rPr lang="en-GB" dirty="0" smtClean="0"/>
              <a:t>which is not pronounced:</a:t>
            </a:r>
          </a:p>
          <a:p>
            <a:pPr lvl="1"/>
            <a:r>
              <a:rPr lang="en-GB" b="1" dirty="0" smtClean="0"/>
              <a:t>E.g. NATO (North Atlantic Treaty Organisation) </a:t>
            </a:r>
            <a:r>
              <a:rPr lang="en-GB" dirty="0" smtClean="0"/>
              <a:t>[acronym]</a:t>
            </a:r>
          </a:p>
          <a:p>
            <a:pPr lvl="1"/>
            <a:r>
              <a:rPr lang="en-GB" b="1" dirty="0" err="1" smtClean="0"/>
              <a:t>lmk</a:t>
            </a:r>
            <a:r>
              <a:rPr lang="en-GB" b="1" dirty="0" smtClean="0"/>
              <a:t> (let me know) </a:t>
            </a:r>
            <a:r>
              <a:rPr lang="en-GB" dirty="0" smtClean="0"/>
              <a:t>[</a:t>
            </a:r>
            <a:r>
              <a:rPr lang="en-GB" dirty="0" err="1" smtClean="0"/>
              <a:t>initialism</a:t>
            </a:r>
            <a:r>
              <a:rPr lang="en-GB" dirty="0" smtClean="0"/>
              <a:t>]</a:t>
            </a:r>
            <a:endParaRPr lang="en-GB" b="1" dirty="0" smtClean="0"/>
          </a:p>
          <a:p>
            <a:pPr lvl="1" algn="ctr">
              <a:buFontTx/>
              <a:buNone/>
            </a:pPr>
            <a:endParaRPr lang="en-GB" b="1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GB" dirty="0" smtClean="0"/>
              <a:t>Key Terms: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060848"/>
            <a:ext cx="8229600" cy="4425901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GB" sz="2800" b="1" dirty="0"/>
              <a:t>Clipping</a:t>
            </a:r>
            <a:r>
              <a:rPr lang="en-GB" sz="2800" dirty="0"/>
              <a:t>: </a:t>
            </a:r>
            <a:r>
              <a:rPr lang="en-GB" sz="2800" dirty="0" smtClean="0"/>
              <a:t>removing a part of the word</a:t>
            </a:r>
            <a:r>
              <a:rPr lang="en-GB" sz="2800" dirty="0"/>
              <a:t>. The clipped word then becomes the one most regularly used</a:t>
            </a:r>
          </a:p>
          <a:p>
            <a:pPr>
              <a:lnSpc>
                <a:spcPct val="80000"/>
              </a:lnSpc>
            </a:pPr>
            <a:r>
              <a:rPr lang="en-GB" sz="2800" b="1" dirty="0"/>
              <a:t>E.g.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dirty="0"/>
              <a:t>bra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dirty="0"/>
              <a:t>pants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dirty="0"/>
              <a:t>flu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800" b="1" dirty="0"/>
          </a:p>
          <a:p>
            <a:pPr>
              <a:lnSpc>
                <a:spcPct val="80000"/>
              </a:lnSpc>
            </a:pPr>
            <a:r>
              <a:rPr lang="en-GB" sz="2800" b="1" dirty="0"/>
              <a:t>Conversion</a:t>
            </a:r>
            <a:r>
              <a:rPr lang="en-GB" sz="2800" dirty="0"/>
              <a:t>: changing a word class </a:t>
            </a:r>
            <a:br>
              <a:rPr lang="en-GB" sz="2800" dirty="0"/>
            </a:br>
            <a:r>
              <a:rPr lang="en-GB" sz="2800" dirty="0"/>
              <a:t>(</a:t>
            </a:r>
            <a:r>
              <a:rPr lang="en-GB" sz="2800" dirty="0" smtClean="0"/>
              <a:t>e.g. </a:t>
            </a:r>
            <a:r>
              <a:rPr lang="en-GB" sz="2800" dirty="0"/>
              <a:t>from noun to verb, verb to </a:t>
            </a:r>
            <a:r>
              <a:rPr lang="en-GB" sz="2800" dirty="0" smtClean="0"/>
              <a:t>noun, etc.)</a:t>
            </a:r>
            <a:endParaRPr lang="en-GB" sz="2800" dirty="0"/>
          </a:p>
          <a:p>
            <a:pPr lvl="1">
              <a:lnSpc>
                <a:spcPct val="80000"/>
              </a:lnSpc>
            </a:pPr>
            <a:r>
              <a:rPr lang="en-GB" sz="2400" b="1" dirty="0"/>
              <a:t>To </a:t>
            </a:r>
            <a:r>
              <a:rPr lang="en-GB" sz="2400" b="1" dirty="0" smtClean="0"/>
              <a:t>‘Google’</a:t>
            </a:r>
            <a:endParaRPr lang="en-GB" sz="2400" b="1" dirty="0"/>
          </a:p>
          <a:p>
            <a:pPr lvl="1">
              <a:lnSpc>
                <a:spcPct val="80000"/>
              </a:lnSpc>
            </a:pPr>
            <a:r>
              <a:rPr lang="en-GB" sz="2400" b="1" dirty="0" smtClean="0"/>
              <a:t>Google= noun (proper) </a:t>
            </a:r>
            <a:r>
              <a:rPr lang="en-GB" sz="2400" b="1" dirty="0"/>
              <a:t>‘to </a:t>
            </a:r>
            <a:r>
              <a:rPr lang="en-GB" sz="2400" b="1" dirty="0" smtClean="0"/>
              <a:t>google’ </a:t>
            </a:r>
            <a:r>
              <a:rPr lang="en-GB" sz="2400" b="1" dirty="0"/>
              <a:t>= verb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GB" sz="2400" b="1" dirty="0"/>
          </a:p>
          <a:p>
            <a:pPr>
              <a:lnSpc>
                <a:spcPct val="80000"/>
              </a:lnSpc>
            </a:pPr>
            <a:endParaRPr lang="en-GB" sz="28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GB" dirty="0" smtClean="0"/>
              <a:t>Key Terms: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88840"/>
            <a:ext cx="8229600" cy="5222180"/>
          </a:xfrm>
        </p:spPr>
        <p:txBody>
          <a:bodyPr/>
          <a:lstStyle/>
          <a:p>
            <a:pPr lvl="1">
              <a:buNone/>
            </a:pPr>
            <a:endParaRPr lang="en-GB" sz="2400" b="1" dirty="0"/>
          </a:p>
          <a:p>
            <a:r>
              <a:rPr lang="en-GB" sz="2400" b="1" dirty="0" smtClean="0"/>
              <a:t>Coinage: </a:t>
            </a:r>
            <a:r>
              <a:rPr lang="en-GB" sz="2400" dirty="0" smtClean="0"/>
              <a:t>This </a:t>
            </a:r>
            <a:r>
              <a:rPr lang="en-GB" sz="2400" dirty="0"/>
              <a:t>is the least common as </a:t>
            </a:r>
            <a:r>
              <a:rPr lang="en-GB" sz="2400" dirty="0" smtClean="0"/>
              <a:t>the process of adding completely </a:t>
            </a:r>
            <a:r>
              <a:rPr lang="en-GB" sz="2400" dirty="0"/>
              <a:t>new words </a:t>
            </a:r>
            <a:r>
              <a:rPr lang="en-GB" sz="2400" dirty="0" smtClean="0"/>
              <a:t>to the dictionary is </a:t>
            </a:r>
            <a:r>
              <a:rPr lang="en-GB" sz="2400" dirty="0"/>
              <a:t>rare. </a:t>
            </a:r>
            <a:endParaRPr lang="en-GB" sz="2400" dirty="0" smtClean="0"/>
          </a:p>
          <a:p>
            <a:pPr lvl="1"/>
            <a:r>
              <a:rPr lang="en-GB" sz="2000" b="1" dirty="0" smtClean="0"/>
              <a:t>E.g. </a:t>
            </a:r>
            <a:r>
              <a:rPr lang="en-GB" sz="2000" dirty="0" smtClean="0"/>
              <a:t>Shakespeare coined</a:t>
            </a:r>
            <a:r>
              <a:rPr lang="en-GB" sz="2000" b="1" dirty="0" smtClean="0"/>
              <a:t> ‘accommodation’</a:t>
            </a:r>
            <a:r>
              <a:rPr lang="en-GB" sz="2000" dirty="0" smtClean="0"/>
              <a:t> </a:t>
            </a:r>
          </a:p>
          <a:p>
            <a:endParaRPr lang="en-GB" sz="2400" dirty="0" smtClean="0"/>
          </a:p>
          <a:p>
            <a:r>
              <a:rPr lang="en-GB" sz="2400" b="1" dirty="0" smtClean="0"/>
              <a:t>Propriety names</a:t>
            </a:r>
            <a:r>
              <a:rPr lang="en-GB" sz="2400" dirty="0" smtClean="0"/>
              <a:t>: brand names such as </a:t>
            </a:r>
            <a:r>
              <a:rPr lang="en-GB" sz="2400" b="1" dirty="0" smtClean="0"/>
              <a:t>Hoover </a:t>
            </a:r>
            <a:r>
              <a:rPr lang="en-GB" sz="2400" dirty="0" smtClean="0"/>
              <a:t>or </a:t>
            </a:r>
            <a:r>
              <a:rPr lang="en-GB" sz="2400" b="1" dirty="0" err="1" smtClean="0"/>
              <a:t>Sellotape</a:t>
            </a:r>
            <a:r>
              <a:rPr lang="en-GB" sz="2400" b="1" dirty="0" smtClean="0"/>
              <a:t> </a:t>
            </a:r>
            <a:r>
              <a:rPr lang="en-GB" sz="2400" dirty="0" smtClean="0"/>
              <a:t>which are applied universally for all vacuum cleaners and sticky tape companies.</a:t>
            </a:r>
          </a:p>
          <a:p>
            <a:endParaRPr lang="en-GB" dirty="0" smtClean="0"/>
          </a:p>
          <a:p>
            <a:r>
              <a:rPr lang="en-GB" b="1" dirty="0" smtClean="0"/>
              <a:t>Eponym</a:t>
            </a:r>
            <a:r>
              <a:rPr lang="en-GB" dirty="0" smtClean="0"/>
              <a:t>: the process of naming a </a:t>
            </a:r>
            <a:r>
              <a:rPr lang="en-GB" dirty="0" smtClean="0"/>
              <a:t>location/product/invention </a:t>
            </a:r>
            <a:r>
              <a:rPr lang="en-GB" dirty="0" smtClean="0"/>
              <a:t>after the </a:t>
            </a:r>
            <a:r>
              <a:rPr lang="en-GB" dirty="0" smtClean="0"/>
              <a:t>explorer/inventor </a:t>
            </a:r>
            <a:r>
              <a:rPr lang="en-GB" dirty="0" smtClean="0"/>
              <a:t>e.g. Sandwich, Wellington (boot)</a:t>
            </a:r>
            <a:endParaRPr lang="en-GB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84039" y="9056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Key Terms: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04864"/>
            <a:ext cx="8229600" cy="3997598"/>
          </a:xfrm>
        </p:spPr>
        <p:txBody>
          <a:bodyPr/>
          <a:lstStyle/>
          <a:p>
            <a:r>
              <a:rPr lang="en-GB" b="1" dirty="0" smtClean="0"/>
              <a:t>Borrowing: </a:t>
            </a:r>
            <a:r>
              <a:rPr lang="en-GB" dirty="0"/>
              <a:t>w</a:t>
            </a:r>
            <a:r>
              <a:rPr lang="en-GB" dirty="0" smtClean="0"/>
              <a:t>e </a:t>
            </a:r>
            <a:r>
              <a:rPr lang="en-GB" dirty="0"/>
              <a:t>also take words from other languages.</a:t>
            </a:r>
          </a:p>
          <a:p>
            <a:pPr lvl="1"/>
            <a:r>
              <a:rPr lang="en-GB" b="1" dirty="0"/>
              <a:t>E.g</a:t>
            </a:r>
            <a:r>
              <a:rPr lang="en-GB" b="1" dirty="0" smtClean="0"/>
              <a:t>. restaurant </a:t>
            </a:r>
            <a:r>
              <a:rPr lang="en-GB" dirty="0" smtClean="0"/>
              <a:t>(French)</a:t>
            </a:r>
          </a:p>
          <a:p>
            <a:pPr lvl="1"/>
            <a:r>
              <a:rPr lang="en-GB" b="1" dirty="0" smtClean="0"/>
              <a:t>bungalow </a:t>
            </a:r>
            <a:r>
              <a:rPr lang="en-GB" dirty="0" smtClean="0"/>
              <a:t>(Indian)</a:t>
            </a:r>
            <a:endParaRPr lang="en-GB" b="1" dirty="0"/>
          </a:p>
          <a:p>
            <a:endParaRPr lang="en-GB" dirty="0" smtClean="0"/>
          </a:p>
          <a:p>
            <a:r>
              <a:rPr lang="en-GB" b="1" dirty="0" smtClean="0"/>
              <a:t>Orthographical change: </a:t>
            </a:r>
            <a:r>
              <a:rPr lang="en-GB" dirty="0" smtClean="0"/>
              <a:t>when spellings of words change over time</a:t>
            </a:r>
          </a:p>
          <a:p>
            <a:pPr lvl="1"/>
            <a:r>
              <a:rPr lang="en-GB" b="1" dirty="0" smtClean="0"/>
              <a:t>E.g. </a:t>
            </a:r>
            <a:r>
              <a:rPr lang="en-GB" b="1" dirty="0" err="1" smtClean="0"/>
              <a:t>trowsers</a:t>
            </a:r>
            <a:r>
              <a:rPr lang="en-GB" b="1" dirty="0" smtClean="0"/>
              <a:t> &gt; trousers</a:t>
            </a:r>
            <a:endParaRPr lang="en-GB" b="1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GB" dirty="0" smtClean="0"/>
              <a:t>Key Terms:</a:t>
            </a:r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833</TotalTime>
  <Words>325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Verdana</vt:lpstr>
      <vt:lpstr>Wingdings</vt:lpstr>
      <vt:lpstr>Berlin</vt:lpstr>
      <vt:lpstr>Lexical Change</vt:lpstr>
      <vt:lpstr>Read the words below and discuss in pairs their origins:</vt:lpstr>
      <vt:lpstr>Key Terms:</vt:lpstr>
      <vt:lpstr>Key Terms:</vt:lpstr>
      <vt:lpstr>Key Terms:</vt:lpstr>
      <vt:lpstr>PowerPoint Presentation</vt:lpstr>
      <vt:lpstr>Key Terms: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hmp</dc:creator>
  <cp:lastModifiedBy>Adam Duce</cp:lastModifiedBy>
  <cp:revision>42</cp:revision>
  <dcterms:created xsi:type="dcterms:W3CDTF">2008-09-04T16:15:54Z</dcterms:created>
  <dcterms:modified xsi:type="dcterms:W3CDTF">2016-10-10T15:11:12Z</dcterms:modified>
</cp:coreProperties>
</file>