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Animal Communication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Advanced Linguistics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0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definitions: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Communication: </a:t>
            </a:r>
            <a:r>
              <a:rPr lang="en-GB" dirty="0" smtClean="0"/>
              <a:t>the act </a:t>
            </a:r>
            <a:r>
              <a:rPr lang="en-GB" dirty="0"/>
              <a:t>of conveying intended meanings from one entity or group to another through the use of mutually understood signs and semiotic rules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Language: </a:t>
            </a:r>
            <a:r>
              <a:rPr lang="en-GB" dirty="0" smtClean="0"/>
              <a:t>the </a:t>
            </a:r>
            <a:r>
              <a:rPr lang="en-GB" dirty="0"/>
              <a:t>method of human communication, either spoken or written, consisting of the use of words in a structured and conventional </a:t>
            </a:r>
            <a:r>
              <a:rPr lang="en-GB" dirty="0" smtClean="0"/>
              <a:t>way</a:t>
            </a:r>
            <a:r>
              <a:rPr lang="en-GB" dirty="0"/>
              <a:t>.</a:t>
            </a:r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89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Pick an animal below and provide an example of how it communicates: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Dog</a:t>
            </a:r>
          </a:p>
          <a:p>
            <a:r>
              <a:rPr lang="en-GB" dirty="0" smtClean="0"/>
              <a:t>Whale</a:t>
            </a:r>
          </a:p>
          <a:p>
            <a:r>
              <a:rPr lang="en-GB" dirty="0" smtClean="0"/>
              <a:t>Frog</a:t>
            </a:r>
          </a:p>
          <a:p>
            <a:r>
              <a:rPr lang="en-GB" dirty="0" smtClean="0"/>
              <a:t>Bird</a:t>
            </a:r>
          </a:p>
          <a:p>
            <a:r>
              <a:rPr lang="en-GB" dirty="0" smtClean="0"/>
              <a:t>Bee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95" y="2286001"/>
            <a:ext cx="2349530" cy="1468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25" y="2281232"/>
            <a:ext cx="2038121" cy="1528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54" y="2272831"/>
            <a:ext cx="1707614" cy="1545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3754457"/>
            <a:ext cx="1706771" cy="1706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31" y="3754457"/>
            <a:ext cx="2304335" cy="170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Categorising Animal Communication: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20" y="2169557"/>
            <a:ext cx="4848531" cy="4040443"/>
          </a:xfrm>
        </p:spPr>
      </p:pic>
    </p:spTree>
    <p:extLst>
      <p:ext uri="{BB962C8B-B14F-4D97-AF65-F5344CB8AC3E}">
        <p14:creationId xmlns:p14="http://schemas.microsoft.com/office/powerpoint/2010/main" val="36183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of Animal Communication: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Rely on </a:t>
            </a:r>
            <a:r>
              <a:rPr lang="en-GB" b="1" dirty="0" smtClean="0"/>
              <a:t>verbal</a:t>
            </a:r>
            <a:r>
              <a:rPr lang="en-GB" dirty="0" smtClean="0"/>
              <a:t> and </a:t>
            </a:r>
            <a:r>
              <a:rPr lang="en-GB" b="1" dirty="0" smtClean="0"/>
              <a:t>non-verbal </a:t>
            </a:r>
            <a:r>
              <a:rPr lang="en-GB" dirty="0" smtClean="0"/>
              <a:t>forms of communication</a:t>
            </a:r>
          </a:p>
          <a:p>
            <a:r>
              <a:rPr lang="en-GB" b="1" dirty="0" smtClean="0"/>
              <a:t>Non-vocal auditory outbursts </a:t>
            </a:r>
            <a:r>
              <a:rPr lang="en-GB" dirty="0" smtClean="0"/>
              <a:t>e.g. the slap of a dolphin’s tail on the water</a:t>
            </a:r>
          </a:p>
          <a:p>
            <a:r>
              <a:rPr lang="en-GB" b="1" dirty="0" smtClean="0"/>
              <a:t>Bioluminescence </a:t>
            </a:r>
            <a:r>
              <a:rPr lang="en-GB" dirty="0" smtClean="0"/>
              <a:t>(using their sense of sight to navigate)</a:t>
            </a:r>
          </a:p>
          <a:p>
            <a:r>
              <a:rPr lang="en-GB" b="1" dirty="0" smtClean="0"/>
              <a:t>Scent marking </a:t>
            </a:r>
          </a:p>
          <a:p>
            <a:r>
              <a:rPr lang="en-GB" b="1" dirty="0" smtClean="0"/>
              <a:t>Chemical or tactile cues </a:t>
            </a:r>
          </a:p>
          <a:p>
            <a:r>
              <a:rPr lang="en-GB" b="1" dirty="0" smtClean="0"/>
              <a:t>Visual signals</a:t>
            </a:r>
          </a:p>
          <a:p>
            <a:r>
              <a:rPr lang="en-GB" b="1" dirty="0" smtClean="0"/>
              <a:t>Postural gestures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504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species have certain dialects?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Dialect: </a:t>
            </a:r>
            <a:r>
              <a:rPr lang="en-GB" dirty="0"/>
              <a:t>a non-standard variety of a language, including lexis and grammar, particular to a </a:t>
            </a:r>
            <a:r>
              <a:rPr lang="en-GB" dirty="0" smtClean="0"/>
              <a:t>region</a:t>
            </a:r>
          </a:p>
          <a:p>
            <a:r>
              <a:rPr lang="en-GB" b="1" dirty="0" smtClean="0"/>
              <a:t>A study on whales: </a:t>
            </a:r>
            <a:r>
              <a:rPr lang="en-GB" dirty="0" smtClean="0"/>
              <a:t>blue whales produce different patterns of pulses, tones and pitches depending on where they’re from. </a:t>
            </a:r>
          </a:p>
          <a:p>
            <a:r>
              <a:rPr lang="en-GB" dirty="0" smtClean="0"/>
              <a:t>Some </a:t>
            </a:r>
            <a:r>
              <a:rPr lang="en-GB" b="1" dirty="0" smtClean="0"/>
              <a:t>bird species </a:t>
            </a:r>
            <a:r>
              <a:rPr lang="en-GB" dirty="0" smtClean="0"/>
              <a:t>have also been found to possess different dialects. In certain cases, birds who live on the border between territories </a:t>
            </a:r>
            <a:r>
              <a:rPr lang="en-GB" b="1" dirty="0" smtClean="0"/>
              <a:t>code switch </a:t>
            </a:r>
            <a:r>
              <a:rPr lang="en-GB" dirty="0" smtClean="0"/>
              <a:t>accommodating to the variety of that language community. </a:t>
            </a:r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381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communication between species?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Communication </a:t>
            </a:r>
            <a:r>
              <a:rPr lang="en-GB" dirty="0" smtClean="0"/>
              <a:t>between species can play important roles as well. One study suggested that the reason </a:t>
            </a:r>
            <a:r>
              <a:rPr lang="en-GB" b="1" dirty="0" smtClean="0"/>
              <a:t>Madagascan spiny-tailed iguanas </a:t>
            </a:r>
            <a:r>
              <a:rPr lang="en-GB" dirty="0" smtClean="0"/>
              <a:t>have well-developed ears (despite the fact that they don’t communicate vocally) is so that they can hear the warning calls of the </a:t>
            </a:r>
            <a:r>
              <a:rPr lang="en-GB" b="1" dirty="0" smtClean="0"/>
              <a:t>Madagascan paradise flycatcher</a:t>
            </a:r>
            <a:r>
              <a:rPr lang="en-GB" dirty="0"/>
              <a:t> </a:t>
            </a:r>
            <a:r>
              <a:rPr lang="en-GB" dirty="0" smtClean="0"/>
              <a:t>when a common predator (raptors) is about to strike.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94" y="4148897"/>
            <a:ext cx="2800600" cy="1932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94" y="4178205"/>
            <a:ext cx="2687090" cy="1701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28" y="4178205"/>
            <a:ext cx="2575586" cy="16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communicate with animals?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High frequency lexis</a:t>
            </a:r>
          </a:p>
          <a:p>
            <a:r>
              <a:rPr lang="en-GB" dirty="0" smtClean="0"/>
              <a:t>Monosyllabic </a:t>
            </a:r>
          </a:p>
          <a:p>
            <a:r>
              <a:rPr lang="en-GB" dirty="0" smtClean="0"/>
              <a:t>Rising intonation (tone signals pragmatic meaning)</a:t>
            </a:r>
          </a:p>
          <a:p>
            <a:r>
              <a:rPr lang="en-GB" dirty="0" smtClean="0"/>
              <a:t>Falling intonation (demonstrates assertiveness/dominance)</a:t>
            </a:r>
          </a:p>
          <a:p>
            <a:r>
              <a:rPr lang="en-GB" dirty="0" smtClean="0"/>
              <a:t>Extended vowel sounds (breaking up morphology of lexis)</a:t>
            </a:r>
          </a:p>
          <a:p>
            <a:r>
              <a:rPr lang="en-GB" dirty="0" smtClean="0"/>
              <a:t>Tag questions (one-directional language)</a:t>
            </a:r>
          </a:p>
          <a:p>
            <a:r>
              <a:rPr lang="en-GB" dirty="0" smtClean="0"/>
              <a:t>Repetition </a:t>
            </a:r>
          </a:p>
          <a:p>
            <a:r>
              <a:rPr lang="en-GB" dirty="0" err="1" smtClean="0"/>
              <a:t>Holophrases</a:t>
            </a:r>
            <a:r>
              <a:rPr lang="en-GB" dirty="0" smtClean="0"/>
              <a:t> (one word that has pragmatic meaning)</a:t>
            </a:r>
          </a:p>
          <a:p>
            <a:r>
              <a:rPr lang="en-GB" dirty="0" smtClean="0"/>
              <a:t>More concrete nouns compared to abstract nouns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2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humans interfering with animal communication?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Yes</a:t>
            </a:r>
          </a:p>
          <a:p>
            <a:r>
              <a:rPr lang="en-GB" dirty="0" smtClean="0"/>
              <a:t>Increased </a:t>
            </a:r>
            <a:r>
              <a:rPr lang="en-GB" b="1" dirty="0"/>
              <a:t>s</a:t>
            </a:r>
            <a:r>
              <a:rPr lang="en-GB" b="1" dirty="0" smtClean="0"/>
              <a:t>hipping traffic </a:t>
            </a:r>
            <a:r>
              <a:rPr lang="en-GB" dirty="0" smtClean="0"/>
              <a:t>over the last century has dramatically affected the transfer of whale song around the ocean basin. </a:t>
            </a:r>
          </a:p>
          <a:p>
            <a:r>
              <a:rPr lang="en-GB" dirty="0" smtClean="0"/>
              <a:t>Some species of bird have had to </a:t>
            </a:r>
            <a:r>
              <a:rPr lang="en-GB" b="1" dirty="0" smtClean="0"/>
              <a:t>modify </a:t>
            </a:r>
            <a:r>
              <a:rPr lang="en-GB" dirty="0" smtClean="0"/>
              <a:t>their </a:t>
            </a:r>
            <a:r>
              <a:rPr lang="en-GB" b="1" dirty="0" smtClean="0"/>
              <a:t>singing styles</a:t>
            </a:r>
            <a:r>
              <a:rPr lang="en-GB" dirty="0" smtClean="0"/>
              <a:t>, producing songs that are louder and shriller, in order to be heard above the urban clamour. Female birds find these modified singing styles decidedly </a:t>
            </a:r>
            <a:r>
              <a:rPr lang="en-GB" b="1" dirty="0" smtClean="0"/>
              <a:t>less alluring</a:t>
            </a:r>
            <a:r>
              <a:rPr lang="en-GB" dirty="0" smtClean="0"/>
              <a:t>.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917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107</TotalTime>
  <Words>400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Animal Communication</vt:lpstr>
      <vt:lpstr>Some definitions:</vt:lpstr>
      <vt:lpstr>Pick an animal below and provide an example of how it communicates:</vt:lpstr>
      <vt:lpstr>Categorising Animal Communication:</vt:lpstr>
      <vt:lpstr>Features of Animal Communication:</vt:lpstr>
      <vt:lpstr>Do species have certain dialects?</vt:lpstr>
      <vt:lpstr>What about communication between species?</vt:lpstr>
      <vt:lpstr>How do we communicate with animals?</vt:lpstr>
      <vt:lpstr>Are humans interfering with animal communication?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Communication</dc:title>
  <dc:creator>Adam Duce</dc:creator>
  <cp:lastModifiedBy>Adam Duce</cp:lastModifiedBy>
  <cp:revision>18</cp:revision>
  <dcterms:created xsi:type="dcterms:W3CDTF">2016-11-28T11:44:40Z</dcterms:created>
  <dcterms:modified xsi:type="dcterms:W3CDTF">2016-11-28T13:54:53Z</dcterms:modified>
</cp:coreProperties>
</file>