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45DF7-ACA1-4C21-8756-7342066B0FB2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9B8AA-F809-408B-8BBB-39EA777E3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24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9B8AA-F809-408B-8BBB-39EA777E395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678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https://www.youtube.com/watch?v=E6KLsUX6qeM (25:20)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9B8AA-F809-408B-8BBB-39EA777E395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780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43B06DC-7A51-4EE5-9224-2F1206527F53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8D12E58-16C3-46CD-9518-A01ECE225AA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GODALMING%20COLLEGE\A2%20ENGLISH%20LANGUAGE\Language%20Change\Dating%20over%20Time\Blind%20Date%20-%20Theme%20Tune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Language of Romantic Relationships</a:t>
            </a:r>
            <a:endParaRPr lang="en-GB" dirty="0"/>
          </a:p>
        </p:txBody>
      </p:sp>
      <p:pic>
        <p:nvPicPr>
          <p:cNvPr id="5" name="Blind Date - Theme Tun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3789040"/>
            <a:ext cx="304800" cy="30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4869160"/>
            <a:ext cx="2952327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A:</a:t>
            </a:r>
          </a:p>
          <a:p>
            <a:r>
              <a:rPr lang="en-GB" dirty="0" smtClean="0"/>
              <a:t>Enjoys long romantic walks, to cook dinner and have cosy nights in watching films.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75856" y="4869160"/>
            <a:ext cx="2952327" cy="175432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B</a:t>
            </a:r>
            <a:r>
              <a:rPr lang="en-GB" b="1" dirty="0" smtClean="0"/>
              <a:t>:</a:t>
            </a:r>
          </a:p>
          <a:p>
            <a:r>
              <a:rPr lang="en-GB" dirty="0" smtClean="0"/>
              <a:t>Enjoys eating in the top restaurants in London, buying trendy clothes and enjoys a good party.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191673" y="4869160"/>
            <a:ext cx="2952327" cy="175432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C</a:t>
            </a:r>
            <a:r>
              <a:rPr lang="en-GB" b="1" dirty="0" smtClean="0"/>
              <a:t>:</a:t>
            </a:r>
          </a:p>
          <a:p>
            <a:r>
              <a:rPr lang="en-GB" dirty="0" smtClean="0"/>
              <a:t>Enjoys music and is a budding musician, has strong moral values and has a passion caring for animals.</a:t>
            </a:r>
            <a:endParaRPr lang="en-GB" dirty="0"/>
          </a:p>
        </p:txBody>
      </p:sp>
      <p:pic>
        <p:nvPicPr>
          <p:cNvPr id="15" name="Blind Date - Theme Tun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547664" y="3789040"/>
            <a:ext cx="304800" cy="304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99792" y="3933056"/>
            <a:ext cx="6045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How do we speak differently to people on dates?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83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62835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of dating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Consider </a:t>
            </a:r>
            <a:r>
              <a:rPr lang="en-GB" dirty="0" smtClean="0"/>
              <a:t>the following 3 contexts. How would you approach someone that you found attractive and what language would you use to communicate with them?</a:t>
            </a:r>
          </a:p>
          <a:p>
            <a:endParaRPr lang="en-GB" dirty="0" smtClean="0"/>
          </a:p>
          <a:p>
            <a:pPr>
              <a:buNone/>
            </a:pPr>
            <a:r>
              <a:rPr lang="en-GB" b="1" dirty="0" smtClean="0"/>
              <a:t>Context 1: </a:t>
            </a:r>
            <a:r>
              <a:rPr lang="en-GB" dirty="0" smtClean="0"/>
              <a:t>At a coffee shop in a queue </a:t>
            </a:r>
          </a:p>
          <a:p>
            <a:pPr>
              <a:buNone/>
            </a:pPr>
            <a:r>
              <a:rPr lang="en-GB" b="1" dirty="0" smtClean="0"/>
              <a:t>Context 2: </a:t>
            </a:r>
            <a:r>
              <a:rPr lang="en-GB" dirty="0" smtClean="0"/>
              <a:t>Having matched with somebody on Tinder</a:t>
            </a:r>
          </a:p>
          <a:p>
            <a:pPr>
              <a:buNone/>
            </a:pPr>
            <a:r>
              <a:rPr lang="en-GB" b="1" dirty="0" smtClean="0"/>
              <a:t>Context 3: </a:t>
            </a:r>
            <a:r>
              <a:rPr lang="en-GB" dirty="0" smtClean="0"/>
              <a:t>In a professional work environment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of Dating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would your language change based on how well you already know them?</a:t>
            </a:r>
          </a:p>
          <a:p>
            <a:endParaRPr lang="en-GB" b="1" dirty="0" smtClean="0"/>
          </a:p>
          <a:p>
            <a:pPr lvl="1"/>
            <a:r>
              <a:rPr lang="en-GB" b="1" dirty="0" smtClean="0"/>
              <a:t>Friend</a:t>
            </a:r>
          </a:p>
          <a:p>
            <a:pPr lvl="1"/>
            <a:r>
              <a:rPr lang="en-GB" b="1" dirty="0" smtClean="0"/>
              <a:t>Acquaintance through a mutual friend</a:t>
            </a:r>
          </a:p>
          <a:p>
            <a:pPr lvl="1"/>
            <a:r>
              <a:rPr lang="en-GB" b="1" dirty="0" smtClean="0"/>
              <a:t>Stranger</a:t>
            </a:r>
            <a:endParaRPr lang="en-GB" b="1" dirty="0"/>
          </a:p>
        </p:txBody>
      </p:sp>
      <p:pic>
        <p:nvPicPr>
          <p:cNvPr id="5122" name="Picture 2" descr="http://www.gaymatchmakingclub.com/wp-content/uploads/2014/05/Untitled-12.23.14-P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653136"/>
            <a:ext cx="2170584" cy="1673159"/>
          </a:xfrm>
          <a:prstGeom prst="rect">
            <a:avLst/>
          </a:prstGeom>
          <a:noFill/>
        </p:spPr>
      </p:pic>
      <p:pic>
        <p:nvPicPr>
          <p:cNvPr id="5124" name="Picture 4" descr="http://bespokematchmaking.com/wordpress/wp-content/uploads/2015/04/lesbian_dating-e142970680915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653136"/>
            <a:ext cx="3102546" cy="1667328"/>
          </a:xfrm>
          <a:prstGeom prst="rect">
            <a:avLst/>
          </a:prstGeom>
          <a:noFill/>
        </p:spPr>
      </p:pic>
      <p:pic>
        <p:nvPicPr>
          <p:cNvPr id="6" name="Picture 2" descr="http://www.whenthemusicstops.co.uk/wp-content/uploads/2013/04/couple-speed-dating-960x5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4797152"/>
            <a:ext cx="271253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Politeness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b="1" dirty="0" smtClean="0"/>
              <a:t>expectations</a:t>
            </a:r>
            <a:r>
              <a:rPr lang="en-GB" dirty="0" smtClean="0"/>
              <a:t> of a successful date are that you will follow </a:t>
            </a:r>
            <a:r>
              <a:rPr lang="en-GB" b="1" dirty="0" smtClean="0"/>
              <a:t>Politeness Theory </a:t>
            </a:r>
            <a:r>
              <a:rPr lang="en-GB" dirty="0" smtClean="0"/>
              <a:t>(Brown &amp; Levinson, 1987). A lot of first dates will use </a:t>
            </a:r>
            <a:r>
              <a:rPr lang="en-GB" b="1" dirty="0" smtClean="0"/>
              <a:t>negative politeness</a:t>
            </a:r>
            <a:r>
              <a:rPr lang="en-GB" dirty="0" smtClean="0"/>
              <a:t>, some </a:t>
            </a:r>
            <a:r>
              <a:rPr lang="en-GB" b="1" dirty="0" smtClean="0"/>
              <a:t>positive politeness </a:t>
            </a:r>
            <a:r>
              <a:rPr lang="en-GB" dirty="0" smtClean="0"/>
              <a:t>and </a:t>
            </a:r>
            <a:r>
              <a:rPr lang="en-GB" b="1" dirty="0" smtClean="0"/>
              <a:t>off-record </a:t>
            </a:r>
            <a:r>
              <a:rPr lang="en-GB" dirty="0" smtClean="0"/>
              <a:t>strategies. Rarely will there be </a:t>
            </a:r>
            <a:r>
              <a:rPr lang="en-GB" b="1" dirty="0" smtClean="0"/>
              <a:t>bald-on-record </a:t>
            </a:r>
            <a:r>
              <a:rPr lang="en-GB" dirty="0" smtClean="0"/>
              <a:t>unless both people are very extrovert and sense a similar sense of humour therefore not causing damage to relationships.</a:t>
            </a:r>
          </a:p>
          <a:p>
            <a:r>
              <a:rPr lang="en-GB" dirty="0" smtClean="0"/>
              <a:t>Try and </a:t>
            </a:r>
            <a:r>
              <a:rPr lang="en-GB" b="1" dirty="0" smtClean="0"/>
              <a:t>write </a:t>
            </a:r>
            <a:r>
              <a:rPr lang="en-GB" dirty="0" smtClean="0"/>
              <a:t>an extract of a successful date using these strategies.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Address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Often, in relationships, people refer to their partners using endearing address terms which may follow societal conventions e.g. </a:t>
            </a:r>
            <a:r>
              <a:rPr lang="en-GB" i="1" dirty="0" smtClean="0"/>
              <a:t>darling </a:t>
            </a:r>
            <a:r>
              <a:rPr lang="en-GB" dirty="0" smtClean="0"/>
              <a:t>or </a:t>
            </a:r>
            <a:r>
              <a:rPr lang="en-GB" i="1" dirty="0" smtClean="0"/>
              <a:t>babe </a:t>
            </a:r>
            <a:r>
              <a:rPr lang="en-GB" dirty="0" smtClean="0"/>
              <a:t>or may be a term that is known only between the two individuals e.g. </a:t>
            </a:r>
            <a:r>
              <a:rPr lang="en-GB" i="1" dirty="0" smtClean="0"/>
              <a:t>spud</a:t>
            </a:r>
          </a:p>
          <a:p>
            <a:endParaRPr lang="en-GB" i="1" dirty="0" smtClean="0"/>
          </a:p>
          <a:p>
            <a:pPr>
              <a:buNone/>
            </a:pPr>
            <a:r>
              <a:rPr lang="en-GB" i="1" dirty="0" smtClean="0"/>
              <a:t>	</a:t>
            </a:r>
            <a:r>
              <a:rPr lang="en-GB" dirty="0" smtClean="0"/>
              <a:t>What conventional address terms do you know? Are there any unique ones that you have heard couples say?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Expectations of Language 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 you think are the expectations of language use in a relationship apart from address terms? Think about the following media:</a:t>
            </a:r>
          </a:p>
          <a:p>
            <a:pPr lvl="1"/>
            <a:r>
              <a:rPr lang="en-GB" b="1" dirty="0" smtClean="0"/>
              <a:t>Texting</a:t>
            </a:r>
          </a:p>
          <a:p>
            <a:pPr lvl="1"/>
            <a:r>
              <a:rPr lang="en-GB" b="1" dirty="0" smtClean="0"/>
              <a:t>Phone calls</a:t>
            </a:r>
          </a:p>
          <a:p>
            <a:pPr lvl="1"/>
            <a:r>
              <a:rPr lang="en-GB" b="1" dirty="0" smtClean="0"/>
              <a:t>Emails</a:t>
            </a:r>
          </a:p>
          <a:p>
            <a:pPr lvl="1"/>
            <a:r>
              <a:rPr lang="en-GB" b="1" dirty="0" smtClean="0"/>
              <a:t>Working together</a:t>
            </a:r>
          </a:p>
          <a:p>
            <a:pPr lvl="1"/>
            <a:r>
              <a:rPr lang="en-GB" b="1" dirty="0" smtClean="0"/>
              <a:t>In front of their children</a:t>
            </a:r>
          </a:p>
          <a:p>
            <a:pPr lvl="1"/>
            <a:r>
              <a:rPr lang="en-GB" b="1" dirty="0" smtClean="0"/>
              <a:t>Birthday cards</a:t>
            </a:r>
          </a:p>
          <a:p>
            <a:pPr lvl="1"/>
            <a:r>
              <a:rPr lang="en-GB" b="1" dirty="0" smtClean="0"/>
              <a:t>Instant messaging</a:t>
            </a:r>
            <a:endParaRPr lang="en-GB" b="1" dirty="0"/>
          </a:p>
        </p:txBody>
      </p:sp>
      <p:pic>
        <p:nvPicPr>
          <p:cNvPr id="1026" name="Picture 2" descr="http://quizkickers.com/client/QuizMedia/Images/X/x%20marks%20the%20spot%20hi%206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6083513" cy="41367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of Break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What is </a:t>
            </a:r>
            <a:r>
              <a:rPr lang="en-GB" b="1" dirty="0" smtClean="0"/>
              <a:t>distinctive </a:t>
            </a:r>
            <a:r>
              <a:rPr lang="en-GB" dirty="0" smtClean="0"/>
              <a:t>about the language of break up? Choose one of the following phrases and decode it to its exact meaning: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sz="2200" b="1" dirty="0" smtClean="0"/>
              <a:t>1. Conscious uncoupling </a:t>
            </a:r>
          </a:p>
          <a:p>
            <a:pPr>
              <a:buNone/>
            </a:pPr>
            <a:r>
              <a:rPr lang="en-GB" sz="2200" b="1" dirty="0" smtClean="0"/>
              <a:t>	2. Give each other some space</a:t>
            </a:r>
          </a:p>
          <a:p>
            <a:pPr>
              <a:buNone/>
            </a:pPr>
            <a:r>
              <a:rPr lang="en-GB" sz="2200" b="1" dirty="0" smtClean="0"/>
              <a:t>	3. Take a break</a:t>
            </a:r>
          </a:p>
          <a:p>
            <a:pPr>
              <a:buNone/>
            </a:pPr>
            <a:r>
              <a:rPr lang="en-GB" sz="2200" b="1" dirty="0" smtClean="0"/>
              <a:t>	4. Mutual decision</a:t>
            </a:r>
          </a:p>
          <a:p>
            <a:pPr>
              <a:buNone/>
            </a:pPr>
            <a:r>
              <a:rPr lang="en-GB" sz="2200" b="1" dirty="0" smtClean="0"/>
              <a:t>	5. You’re too good for me</a:t>
            </a:r>
          </a:p>
          <a:p>
            <a:pPr>
              <a:buNone/>
            </a:pPr>
            <a:r>
              <a:rPr lang="en-GB" sz="2200" b="1" dirty="0" smtClean="0"/>
              <a:t>	6. I need to focus on my career</a:t>
            </a:r>
          </a:p>
          <a:p>
            <a:pPr>
              <a:buNone/>
            </a:pPr>
            <a:r>
              <a:rPr lang="en-GB" sz="2200" b="1" dirty="0" smtClean="0"/>
              <a:t>	7. I love you but I’m not IN love with you</a:t>
            </a:r>
          </a:p>
          <a:p>
            <a:pPr>
              <a:buNone/>
            </a:pPr>
            <a:r>
              <a:rPr lang="en-GB" sz="2200" b="1" dirty="0" smtClean="0"/>
              <a:t>	8. We’re at different points in our lives</a:t>
            </a:r>
          </a:p>
          <a:p>
            <a:pPr>
              <a:buNone/>
            </a:pPr>
            <a:r>
              <a:rPr lang="en-GB" sz="2200" b="1" dirty="0" smtClean="0"/>
              <a:t>	9. Let’s stay friends</a:t>
            </a:r>
          </a:p>
          <a:p>
            <a:pPr>
              <a:buNone/>
            </a:pPr>
            <a:r>
              <a:rPr lang="en-GB" sz="2200" b="1" dirty="0" smtClean="0"/>
              <a:t>	10. It’s not you, it’s me</a:t>
            </a:r>
            <a:endParaRPr lang="en-GB" sz="2200" dirty="0"/>
          </a:p>
        </p:txBody>
      </p:sp>
      <p:pic>
        <p:nvPicPr>
          <p:cNvPr id="19458" name="Picture 2" descr="http://vignette4.wikia.nocookie.net/r2d/images/9/97/Sad_face-3.jpg/revision/latest?cb=201408300911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88640"/>
            <a:ext cx="1484784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of Break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is it </a:t>
            </a:r>
            <a:r>
              <a:rPr lang="en-GB" b="1" dirty="0" smtClean="0"/>
              <a:t>challenging </a:t>
            </a:r>
            <a:r>
              <a:rPr lang="en-GB" dirty="0" smtClean="0"/>
              <a:t>to communicate the language of breaking up with your partner?</a:t>
            </a:r>
          </a:p>
          <a:p>
            <a:pPr>
              <a:buNone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Link your ideas to </a:t>
            </a:r>
            <a:r>
              <a:rPr lang="en-GB" b="1" dirty="0" smtClean="0"/>
              <a:t>Brown &amp; Levinson’s Politeness Theory </a:t>
            </a:r>
            <a:r>
              <a:rPr lang="en-GB" dirty="0" smtClean="0"/>
              <a:t>and think about the effects of each strategy. </a:t>
            </a:r>
          </a:p>
          <a:p>
            <a:pPr marL="514350" indent="-514350">
              <a:buAutoNum type="arabicPeriod"/>
            </a:pPr>
            <a:r>
              <a:rPr lang="en-GB" dirty="0" smtClean="0"/>
              <a:t>Think about the </a:t>
            </a:r>
            <a:r>
              <a:rPr lang="en-GB" b="1" dirty="0" smtClean="0"/>
              <a:t>synonyms </a:t>
            </a:r>
            <a:r>
              <a:rPr lang="en-GB" dirty="0" smtClean="0"/>
              <a:t>for ‘break up’. What are the connotations?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161</TotalTime>
  <Words>403</Words>
  <Application>Microsoft Office PowerPoint</Application>
  <PresentationFormat>On-screen Show (4:3)</PresentationFormat>
  <Paragraphs>56</Paragraphs>
  <Slides>8</Slides>
  <Notes>2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Trebuchet MS</vt:lpstr>
      <vt:lpstr>Wingdings</vt:lpstr>
      <vt:lpstr>Wingdings 2</vt:lpstr>
      <vt:lpstr>Opulent</vt:lpstr>
      <vt:lpstr>Language of Romantic Relationships</vt:lpstr>
      <vt:lpstr>Language of dating</vt:lpstr>
      <vt:lpstr>Language of Dating</vt:lpstr>
      <vt:lpstr>Politeness Theory</vt:lpstr>
      <vt:lpstr>Address Terms</vt:lpstr>
      <vt:lpstr>Expectations of Language Use</vt:lpstr>
      <vt:lpstr>Language of Break Up</vt:lpstr>
      <vt:lpstr>Language of Break 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of Romantic Relationships</dc:title>
  <dc:creator>Adam</dc:creator>
  <cp:lastModifiedBy>Adam Duce</cp:lastModifiedBy>
  <cp:revision>15</cp:revision>
  <dcterms:created xsi:type="dcterms:W3CDTF">2016-03-08T20:09:54Z</dcterms:created>
  <dcterms:modified xsi:type="dcterms:W3CDTF">2017-01-16T12:41:48Z</dcterms:modified>
</cp:coreProperties>
</file>