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Language of Food &amp; Drink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/>
              <a:t>Advanced Linguistics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7" y="616944"/>
            <a:ext cx="6453436" cy="36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Sparkling Wine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All the floral, fruity charms of Prosecco with the edge of salinity you get from </a:t>
            </a:r>
            <a:r>
              <a:rPr lang="en-GB" i="1" dirty="0" err="1" smtClean="0"/>
              <a:t>Picpoul</a:t>
            </a:r>
            <a:r>
              <a:rPr lang="en-GB" i="1" dirty="0" smtClean="0"/>
              <a:t> de </a:t>
            </a:r>
            <a:r>
              <a:rPr lang="en-GB" i="1" dirty="0" err="1" smtClean="0"/>
              <a:t>Pinet</a:t>
            </a:r>
            <a:r>
              <a:rPr lang="en-GB" i="1" dirty="0" smtClean="0"/>
              <a:t> – it’s delicious with oysters and shellfish. Judges at a recent competition said it had a ‘lovely clean nose with lots of apple and sherbet’ and went on to say; ‘The mousse is excellent and those sherbet notes really come to the fore. Super fresh…it would make a cracking aperitif wine.’ And who are we to disagree?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050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Starters: Tuna Carpaccio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Sliced, lightly seared raw Yellowfin Tuna with Sauce </a:t>
            </a:r>
            <a:r>
              <a:rPr lang="en-GB" i="1" dirty="0" err="1" smtClean="0"/>
              <a:t>Vierge</a:t>
            </a:r>
            <a:r>
              <a:rPr lang="en-GB" i="1" dirty="0" smtClean="0"/>
              <a:t> and Black Olives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021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Mains: Cassoulet de Toulouse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Traditional </a:t>
            </a:r>
            <a:r>
              <a:rPr lang="en-GB" i="1" dirty="0" err="1" smtClean="0"/>
              <a:t>Tarbais</a:t>
            </a:r>
            <a:r>
              <a:rPr lang="en-GB" i="1" dirty="0" smtClean="0"/>
              <a:t> Bean Stew with Confit Duck Wing, smoked Toulouse Sausage and Bacon Lardons, topped with melted Garlic Butter and Sourdough Croutons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0089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Desserts: Tarte Fine aux Pommes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Crisp Puff Pastry Tart with finely layered Apples and Vanilla Ice-Cream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354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Fry Up vs. Traditional English Breakfast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1690688"/>
            <a:ext cx="6345094" cy="42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0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Fast Food: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" y="1542362"/>
            <a:ext cx="3842201" cy="4901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64" y="1542362"/>
            <a:ext cx="3821814" cy="4908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36" y="2192357"/>
            <a:ext cx="3775088" cy="31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Healthy Eating: Attack vs. Defend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6" y="2167382"/>
            <a:ext cx="4571260" cy="274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95" y="2167382"/>
            <a:ext cx="5314089" cy="27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2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of Recipes: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04" y="1690688"/>
            <a:ext cx="7028761" cy="49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194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58</TotalTime>
  <Words>179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Depth</vt:lpstr>
      <vt:lpstr>Language of Food &amp; Drink</vt:lpstr>
      <vt:lpstr>Sparkling Wine</vt:lpstr>
      <vt:lpstr>Starters: Tuna Carpaccio</vt:lpstr>
      <vt:lpstr>Mains: Cassoulet de Toulouse </vt:lpstr>
      <vt:lpstr>Desserts: Tarte Fine aux Pommes</vt:lpstr>
      <vt:lpstr>Fry Up vs. Traditional English Breakfast</vt:lpstr>
      <vt:lpstr>Language of Fast Food:</vt:lpstr>
      <vt:lpstr>Healthy Eating: Attack vs. Defend</vt:lpstr>
      <vt:lpstr>Language of Recipes: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of Food &amp; Drink</dc:title>
  <dc:creator>Adam Duce</dc:creator>
  <cp:lastModifiedBy>Adam Duce</cp:lastModifiedBy>
  <cp:revision>11</cp:revision>
  <dcterms:created xsi:type="dcterms:W3CDTF">2017-01-23T08:27:42Z</dcterms:created>
  <dcterms:modified xsi:type="dcterms:W3CDTF">2017-01-23T12:02:52Z</dcterms:modified>
</cp:coreProperties>
</file>