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B1649-890F-4468-B0D5-C646F214EFA8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1AACF-6E4E-4E10-B617-AEDE30903E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443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http://blog.oxforddictionaries.com/2015/11/word-of-the-year-2015-emoji/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AACF-6E4E-4E10-B617-AEDE30903E9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727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Language of </a:t>
            </a:r>
            <a:r>
              <a:rPr lang="en-GB" dirty="0" err="1" smtClean="0"/>
              <a:t>Emojis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 smtClean="0"/>
              <a:t>Advanced Linguistics</a:t>
            </a:r>
            <a:endParaRPr lang="en-GB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518" y="588498"/>
            <a:ext cx="2952520" cy="29525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77109" y="1449147"/>
            <a:ext cx="5684704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Choose an emoji face and provide </a:t>
            </a:r>
            <a:r>
              <a:rPr lang="en-GB" b="1" dirty="0" smtClean="0"/>
              <a:t>3 alternative meanings for it.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20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Emoticons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Definition: </a:t>
            </a:r>
            <a:r>
              <a:rPr lang="en-GB" dirty="0" smtClean="0"/>
              <a:t>a pictorial representation of a facial expression using punctuation marks, numbers and letters to express a person’s feelings or mood </a:t>
            </a:r>
          </a:p>
          <a:p>
            <a:r>
              <a:rPr lang="en-GB" b="1" dirty="0" smtClean="0"/>
              <a:t>Etymology: </a:t>
            </a:r>
            <a:r>
              <a:rPr lang="en-GB" dirty="0" smtClean="0"/>
              <a:t>blend of ‘</a:t>
            </a:r>
            <a:r>
              <a:rPr lang="en-GB" b="1" dirty="0" smtClean="0"/>
              <a:t>emotion</a:t>
            </a:r>
            <a:r>
              <a:rPr lang="en-GB" dirty="0" smtClean="0"/>
              <a:t>’ and ‘</a:t>
            </a:r>
            <a:r>
              <a:rPr lang="en-GB" b="1" dirty="0" smtClean="0"/>
              <a:t>icon</a:t>
            </a:r>
            <a:r>
              <a:rPr lang="en-GB" dirty="0" smtClean="0"/>
              <a:t>’</a:t>
            </a:r>
          </a:p>
          <a:p>
            <a:r>
              <a:rPr lang="en-GB" b="1" dirty="0" smtClean="0"/>
              <a:t>History: </a:t>
            </a:r>
            <a:r>
              <a:rPr lang="en-GB" dirty="0" smtClean="0"/>
              <a:t>traced back to </a:t>
            </a:r>
            <a:r>
              <a:rPr lang="en-GB" b="1" dirty="0" smtClean="0"/>
              <a:t>1635 </a:t>
            </a:r>
            <a:r>
              <a:rPr lang="en-GB" dirty="0" smtClean="0"/>
              <a:t>by a Slovak notary on his own town’s municipal financial records. Used first on the internet in </a:t>
            </a:r>
            <a:r>
              <a:rPr lang="en-GB" b="1" dirty="0" smtClean="0"/>
              <a:t>1982 </a:t>
            </a:r>
            <a:r>
              <a:rPr lang="en-GB" dirty="0" smtClean="0"/>
              <a:t>in Pennsylvania, USA.</a:t>
            </a: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9858" y="155920"/>
            <a:ext cx="1687704" cy="1687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Emojis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Definition: </a:t>
            </a:r>
            <a:r>
              <a:rPr lang="en-GB" dirty="0" smtClean="0"/>
              <a:t>ideograms (graphic symbol) and smileys (stylised representation of humanoid face) used in electronic messages and web pages</a:t>
            </a:r>
            <a:endParaRPr lang="en-GB" dirty="0" smtClean="0"/>
          </a:p>
          <a:p>
            <a:r>
              <a:rPr lang="en-GB" b="1" dirty="0" smtClean="0"/>
              <a:t>Etymology: </a:t>
            </a:r>
            <a:r>
              <a:rPr lang="en-GB" dirty="0" smtClean="0"/>
              <a:t>stems from Japanese meaning pictogram (</a:t>
            </a:r>
            <a:r>
              <a:rPr lang="en-GB" i="1" dirty="0" smtClean="0"/>
              <a:t>e</a:t>
            </a:r>
            <a:r>
              <a:rPr lang="en-GB" dirty="0" smtClean="0"/>
              <a:t> = picture, </a:t>
            </a:r>
            <a:r>
              <a:rPr lang="en-GB" i="1" dirty="0" err="1" smtClean="0"/>
              <a:t>moji</a:t>
            </a:r>
            <a:r>
              <a:rPr lang="en-GB" dirty="0" smtClean="0"/>
              <a:t> = character)</a:t>
            </a:r>
            <a:endParaRPr lang="en-GB" dirty="0" smtClean="0"/>
          </a:p>
          <a:p>
            <a:r>
              <a:rPr lang="en-GB" b="1" dirty="0" smtClean="0"/>
              <a:t>History: </a:t>
            </a:r>
            <a:r>
              <a:rPr lang="en-GB" dirty="0" smtClean="0"/>
              <a:t>originating on Japanese mobile phones in the late 1990s exacerbated by their international inclusion in iPhones followed by Android</a:t>
            </a:r>
            <a:endParaRPr lang="en-GB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750" y="103393"/>
            <a:ext cx="1658039" cy="1658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80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Cultural influence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Oxford Dictionaries </a:t>
            </a:r>
            <a:r>
              <a:rPr lang="en-GB" dirty="0" smtClean="0"/>
              <a:t>named ‘Face with Tears of Joy’ emoji as its </a:t>
            </a:r>
            <a:r>
              <a:rPr lang="en-GB" b="1" dirty="0" smtClean="0"/>
              <a:t>2015 Word of the Year </a:t>
            </a:r>
            <a:r>
              <a:rPr lang="en-GB" dirty="0" smtClean="0"/>
              <a:t>after recognising the impact of the word </a:t>
            </a:r>
            <a:r>
              <a:rPr lang="en-GB" i="1" dirty="0" smtClean="0"/>
              <a:t>emoji </a:t>
            </a:r>
            <a:r>
              <a:rPr lang="en-GB" dirty="0" smtClean="0"/>
              <a:t>on popular culture (reflecting ethos, mood and preoccupations of 2015). Do you agree that this emoji should have won word of the year?</a:t>
            </a:r>
          </a:p>
          <a:p>
            <a:r>
              <a:rPr lang="en-GB" dirty="0" smtClean="0"/>
              <a:t>Do you think </a:t>
            </a:r>
            <a:r>
              <a:rPr lang="en-GB" dirty="0" err="1" smtClean="0"/>
              <a:t>emojis</a:t>
            </a:r>
            <a:r>
              <a:rPr lang="en-GB" dirty="0" smtClean="0"/>
              <a:t> are a </a:t>
            </a:r>
            <a:r>
              <a:rPr lang="en-GB" b="1" dirty="0" smtClean="0"/>
              <a:t>separate language </a:t>
            </a:r>
            <a:r>
              <a:rPr lang="en-GB" dirty="0" smtClean="0"/>
              <a:t>or </a:t>
            </a:r>
            <a:r>
              <a:rPr lang="en-GB" b="1" dirty="0" smtClean="0"/>
              <a:t>complement </a:t>
            </a:r>
            <a:r>
              <a:rPr lang="en-GB" dirty="0" smtClean="0"/>
              <a:t>the </a:t>
            </a:r>
            <a:r>
              <a:rPr lang="en-GB" b="1" dirty="0" smtClean="0"/>
              <a:t>English language? </a:t>
            </a:r>
            <a:r>
              <a:rPr lang="en-GB" dirty="0" smtClean="0"/>
              <a:t>Task: Text your friend a question and your friend has to reply with at least 6 </a:t>
            </a:r>
            <a:r>
              <a:rPr lang="en-GB" dirty="0" err="1" smtClean="0"/>
              <a:t>emojis</a:t>
            </a:r>
            <a:r>
              <a:rPr lang="en-GB" dirty="0"/>
              <a:t> </a:t>
            </a:r>
            <a:r>
              <a:rPr lang="en-GB" dirty="0" smtClean="0"/>
              <a:t>for us to translate into English.</a:t>
            </a:r>
            <a:endParaRPr lang="en-GB" b="1" dirty="0" smtClean="0"/>
          </a:p>
          <a:p>
            <a:r>
              <a:rPr lang="en-GB" dirty="0" smtClean="0"/>
              <a:t>Do you think </a:t>
            </a:r>
            <a:r>
              <a:rPr lang="en-GB" dirty="0" err="1" smtClean="0"/>
              <a:t>emojis</a:t>
            </a:r>
            <a:r>
              <a:rPr lang="en-GB" dirty="0" smtClean="0"/>
              <a:t> are a </a:t>
            </a:r>
            <a:r>
              <a:rPr lang="en-GB" b="1" dirty="0" smtClean="0"/>
              <a:t>force for good </a:t>
            </a:r>
            <a:r>
              <a:rPr lang="en-GB" dirty="0" smtClean="0"/>
              <a:t>in enabling </a:t>
            </a:r>
            <a:r>
              <a:rPr lang="en-GB" b="1" dirty="0" smtClean="0"/>
              <a:t>cross-cultural/linguistic communication </a:t>
            </a:r>
            <a:r>
              <a:rPr lang="en-GB" dirty="0" smtClean="0"/>
              <a:t>or do you think it makes individuals using them </a:t>
            </a:r>
            <a:r>
              <a:rPr lang="en-GB" b="1" dirty="0" smtClean="0"/>
              <a:t>lazier</a:t>
            </a:r>
            <a:r>
              <a:rPr lang="en-GB" dirty="0" smtClean="0"/>
              <a:t>? </a:t>
            </a:r>
          </a:p>
          <a:p>
            <a:r>
              <a:rPr lang="en-GB" dirty="0" smtClean="0"/>
              <a:t>What </a:t>
            </a:r>
            <a:r>
              <a:rPr lang="en-GB" b="1" dirty="0" smtClean="0"/>
              <a:t>attitudes </a:t>
            </a:r>
            <a:r>
              <a:rPr lang="en-GB" dirty="0"/>
              <a:t>d</a:t>
            </a:r>
            <a:r>
              <a:rPr lang="en-GB" dirty="0" smtClean="0"/>
              <a:t>o people have of </a:t>
            </a:r>
            <a:r>
              <a:rPr lang="en-GB" b="1" dirty="0" smtClean="0"/>
              <a:t>emoji users</a:t>
            </a:r>
            <a:r>
              <a:rPr lang="en-GB" dirty="0" smtClean="0"/>
              <a:t>? Are there certain types of </a:t>
            </a:r>
            <a:r>
              <a:rPr lang="en-GB" b="1" dirty="0" err="1" smtClean="0"/>
              <a:t>emojis</a:t>
            </a:r>
            <a:r>
              <a:rPr lang="en-GB" b="1" dirty="0" smtClean="0"/>
              <a:t> </a:t>
            </a:r>
            <a:r>
              <a:rPr lang="en-GB" dirty="0" smtClean="0"/>
              <a:t>which are a no-go?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50" y="0"/>
            <a:ext cx="1839817" cy="183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30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future of </a:t>
            </a:r>
            <a:r>
              <a:rPr lang="en-GB" dirty="0" err="1" smtClean="0"/>
              <a:t>emojis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Are </a:t>
            </a:r>
            <a:r>
              <a:rPr lang="en-GB" b="1" dirty="0" err="1" smtClean="0"/>
              <a:t>emojis</a:t>
            </a:r>
            <a:r>
              <a:rPr lang="en-GB" b="1" dirty="0" smtClean="0"/>
              <a:t> </a:t>
            </a:r>
            <a:r>
              <a:rPr lang="en-GB" dirty="0" smtClean="0"/>
              <a:t>required in order to express </a:t>
            </a:r>
            <a:r>
              <a:rPr lang="en-GB" b="1" dirty="0" smtClean="0"/>
              <a:t>pragmatic understanding</a:t>
            </a:r>
            <a:r>
              <a:rPr lang="en-GB" dirty="0"/>
              <a:t> </a:t>
            </a:r>
            <a:r>
              <a:rPr lang="en-GB" dirty="0" smtClean="0"/>
              <a:t>or can this be delivered through other forms?</a:t>
            </a:r>
          </a:p>
          <a:p>
            <a:r>
              <a:rPr lang="en-GB" dirty="0" smtClean="0"/>
              <a:t>To what extent are </a:t>
            </a:r>
            <a:r>
              <a:rPr lang="en-GB" b="1" dirty="0" smtClean="0"/>
              <a:t>mobile phone companies </a:t>
            </a:r>
            <a:r>
              <a:rPr lang="en-GB" dirty="0" smtClean="0"/>
              <a:t>restricting/expanding our vocabularies?</a:t>
            </a:r>
          </a:p>
          <a:p>
            <a:r>
              <a:rPr lang="en-GB" dirty="0" smtClean="0"/>
              <a:t>Task: Try to create a completely new emoji with a related meaning.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78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90</TotalTime>
  <Words>336</Words>
  <Application>Microsoft Office PowerPoint</Application>
  <PresentationFormat>Widescreen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Century Gothic</vt:lpstr>
      <vt:lpstr>Wingdings 2</vt:lpstr>
      <vt:lpstr>Quotable</vt:lpstr>
      <vt:lpstr>Language of Emojis</vt:lpstr>
      <vt:lpstr>Emoticons</vt:lpstr>
      <vt:lpstr>Emojis</vt:lpstr>
      <vt:lpstr>Cultural influence</vt:lpstr>
      <vt:lpstr>What is the future of emojis?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of Emojis</dc:title>
  <dc:creator>Adam Duce</dc:creator>
  <cp:lastModifiedBy>Adam Duce</cp:lastModifiedBy>
  <cp:revision>13</cp:revision>
  <dcterms:created xsi:type="dcterms:W3CDTF">2017-03-20T10:29:03Z</dcterms:created>
  <dcterms:modified xsi:type="dcterms:W3CDTF">2017-03-20T12:54:28Z</dcterms:modified>
</cp:coreProperties>
</file>