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9999" y="1880293"/>
            <a:ext cx="7315200" cy="1799754"/>
          </a:xfrm>
        </p:spPr>
        <p:txBody>
          <a:bodyPr/>
          <a:lstStyle/>
          <a:p>
            <a:r>
              <a:rPr lang="en-GB" dirty="0" smtClean="0"/>
              <a:t>Language of Different Occupations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5469" y="3680047"/>
            <a:ext cx="7315200" cy="914400"/>
          </a:xfrm>
        </p:spPr>
        <p:txBody>
          <a:bodyPr/>
          <a:lstStyle/>
          <a:p>
            <a:r>
              <a:rPr lang="en-GB" i="1" dirty="0" smtClean="0"/>
              <a:t>Advanced Linguistics</a:t>
            </a:r>
            <a:endParaRPr lang="en-GB" i="1" dirty="0"/>
          </a:p>
        </p:txBody>
      </p:sp>
      <p:pic>
        <p:nvPicPr>
          <p:cNvPr id="1026" name="Picture 2" descr="Image result for job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695" y="3642147"/>
            <a:ext cx="3319444" cy="1904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5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Surfers: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‘excited’ – </a:t>
            </a:r>
            <a:r>
              <a:rPr lang="en-GB" i="1" dirty="0" smtClean="0"/>
              <a:t>freaking, amped, buzzing, stoked, psyched, frothing</a:t>
            </a:r>
          </a:p>
          <a:p>
            <a:r>
              <a:rPr lang="en-GB" dirty="0" smtClean="0"/>
              <a:t>‘dream wave’ – </a:t>
            </a:r>
            <a:r>
              <a:rPr lang="en-GB" i="1" dirty="0" smtClean="0"/>
              <a:t>gnarly, beast, </a:t>
            </a:r>
            <a:r>
              <a:rPr lang="en-GB" i="1" dirty="0" err="1" smtClean="0"/>
              <a:t>choka</a:t>
            </a:r>
            <a:r>
              <a:rPr lang="en-GB" i="1" dirty="0" smtClean="0"/>
              <a:t>, kick-ass, rad, harsh, smoking</a:t>
            </a:r>
          </a:p>
          <a:p>
            <a:pPr marL="0" indent="0">
              <a:buNone/>
            </a:pPr>
            <a:r>
              <a:rPr lang="en-GB" dirty="0" smtClean="0"/>
              <a:t>Surfer types:</a:t>
            </a:r>
          </a:p>
          <a:p>
            <a:r>
              <a:rPr lang="en-GB" dirty="0" smtClean="0"/>
              <a:t>‘</a:t>
            </a:r>
            <a:r>
              <a:rPr lang="en-GB" b="1" dirty="0" err="1" smtClean="0"/>
              <a:t>brah</a:t>
            </a:r>
            <a:r>
              <a:rPr lang="en-GB" dirty="0" smtClean="0"/>
              <a:t>’ or ‘</a:t>
            </a:r>
            <a:r>
              <a:rPr lang="en-GB" b="1" dirty="0" smtClean="0"/>
              <a:t>dude</a:t>
            </a:r>
            <a:r>
              <a:rPr lang="en-GB" dirty="0" smtClean="0"/>
              <a:t>’ – a fellow surfer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barney</a:t>
            </a:r>
            <a:r>
              <a:rPr lang="en-GB" dirty="0" smtClean="0"/>
              <a:t>’ or ‘</a:t>
            </a:r>
            <a:r>
              <a:rPr lang="en-GB" b="1" dirty="0" smtClean="0"/>
              <a:t>kook</a:t>
            </a:r>
            <a:r>
              <a:rPr lang="en-GB" dirty="0" smtClean="0"/>
              <a:t>’ – a complete beginner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gremmie/grommet/</a:t>
            </a:r>
            <a:r>
              <a:rPr lang="en-GB" b="1" dirty="0" err="1" smtClean="0"/>
              <a:t>grom</a:t>
            </a:r>
            <a:r>
              <a:rPr lang="en-GB" dirty="0" smtClean="0"/>
              <a:t>’ – a young and very inexperienced surfer</a:t>
            </a:r>
          </a:p>
          <a:p>
            <a:r>
              <a:rPr lang="en-GB" dirty="0" smtClean="0"/>
              <a:t>‘</a:t>
            </a:r>
            <a:r>
              <a:rPr lang="en-GB" b="1" dirty="0" err="1" smtClean="0"/>
              <a:t>frube</a:t>
            </a:r>
            <a:r>
              <a:rPr lang="en-GB" dirty="0" smtClean="0"/>
              <a:t>’ – a surfer who doesn’t catch a wave for the whole time they are in the water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paddle-puss</a:t>
            </a:r>
            <a:r>
              <a:rPr lang="en-GB" dirty="0" smtClean="0"/>
              <a:t>’ – someone who stays in the </a:t>
            </a:r>
            <a:r>
              <a:rPr lang="en-GB" dirty="0" err="1" smtClean="0"/>
              <a:t>whitewater</a:t>
            </a:r>
            <a:r>
              <a:rPr lang="en-GB" dirty="0" smtClean="0"/>
              <a:t> close to the beach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Hellman</a:t>
            </a:r>
            <a:r>
              <a:rPr lang="en-GB" dirty="0" smtClean="0"/>
              <a:t>’ – an extreme surfer of the big waves</a:t>
            </a:r>
          </a:p>
          <a:p>
            <a:r>
              <a:rPr lang="en-GB" dirty="0" smtClean="0"/>
              <a:t>‘</a:t>
            </a:r>
            <a:r>
              <a:rPr lang="en-GB" b="1" dirty="0" err="1" smtClean="0"/>
              <a:t>shubie</a:t>
            </a:r>
            <a:r>
              <a:rPr lang="en-GB" dirty="0" smtClean="0"/>
              <a:t>’ – someone who buys all the surf gear, including a board, but never actually goes in the water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blow-in</a:t>
            </a:r>
            <a:r>
              <a:rPr lang="en-GB" dirty="0" smtClean="0"/>
              <a:t>’ – a non-local who moves in on other surfers’ territory 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cluck</a:t>
            </a:r>
            <a:r>
              <a:rPr lang="en-GB" dirty="0" smtClean="0"/>
              <a:t>’ – someone who is totally afraid of the waves</a:t>
            </a:r>
          </a:p>
          <a:p>
            <a:r>
              <a:rPr lang="en-GB" dirty="0" smtClean="0"/>
              <a:t>‘</a:t>
            </a:r>
            <a:r>
              <a:rPr lang="en-GB" b="1" dirty="0" err="1" smtClean="0"/>
              <a:t>hotdogger</a:t>
            </a:r>
            <a:r>
              <a:rPr lang="en-GB" dirty="0" smtClean="0"/>
              <a:t>’ – a cool and expert surfer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Melvin</a:t>
            </a:r>
            <a:r>
              <a:rPr lang="en-GB" dirty="0" smtClean="0"/>
              <a:t>’ – a surfer whose shorts have ridden up the bottom very noticeably </a:t>
            </a:r>
          </a:p>
          <a:p>
            <a:r>
              <a:rPr lang="en-GB" dirty="0" smtClean="0"/>
              <a:t>‘</a:t>
            </a:r>
            <a:r>
              <a:rPr lang="en-GB" b="1" dirty="0" err="1" smtClean="0"/>
              <a:t>waxhead</a:t>
            </a:r>
            <a:r>
              <a:rPr lang="en-GB" dirty="0" smtClean="0"/>
              <a:t>’ – a real surfing enthusiast </a:t>
            </a:r>
            <a:endParaRPr lang="en-GB" dirty="0"/>
          </a:p>
        </p:txBody>
      </p:sp>
      <p:pic>
        <p:nvPicPr>
          <p:cNvPr id="2052" name="Picture 4" descr="Image result for surf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36" y="3905154"/>
            <a:ext cx="2528047" cy="168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93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Film/TV Crew: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</a:t>
            </a:r>
            <a:r>
              <a:rPr lang="en-GB" b="1" dirty="0" smtClean="0"/>
              <a:t>D-girls</a:t>
            </a:r>
            <a:r>
              <a:rPr lang="en-GB" dirty="0" smtClean="0"/>
              <a:t>’ – ‘development girls’, an insulting title used for both men and women in the lower ranks of a film company or crew’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blow job</a:t>
            </a:r>
            <a:r>
              <a:rPr lang="en-GB" dirty="0" smtClean="0"/>
              <a:t>’ – cleaning the camera lens with a blow of compressed air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four banger</a:t>
            </a:r>
            <a:r>
              <a:rPr lang="en-GB" dirty="0" smtClean="0"/>
              <a:t>’ – a trailer with 4 dressing rooms (U.S.)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blondes</a:t>
            </a:r>
            <a:r>
              <a:rPr lang="en-GB" dirty="0" smtClean="0"/>
              <a:t>, </a:t>
            </a:r>
            <a:r>
              <a:rPr lang="en-GB" b="1" dirty="0" smtClean="0"/>
              <a:t>brunettes</a:t>
            </a:r>
            <a:r>
              <a:rPr lang="en-GB" dirty="0" smtClean="0"/>
              <a:t>, </a:t>
            </a:r>
            <a:r>
              <a:rPr lang="en-GB" b="1" dirty="0" smtClean="0"/>
              <a:t>brutes</a:t>
            </a:r>
            <a:r>
              <a:rPr lang="en-GB" dirty="0" smtClean="0"/>
              <a:t>’ – different types of set lamps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bunny</a:t>
            </a:r>
            <a:r>
              <a:rPr lang="en-GB" dirty="0" smtClean="0"/>
              <a:t>’ – the script from the rhyming slang: bunny (rabbit) + pork = talk 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see you on the green</a:t>
            </a:r>
            <a:r>
              <a:rPr lang="en-GB" dirty="0" smtClean="0"/>
              <a:t>’ – said by one actor to another before meeting on stage/set</a:t>
            </a:r>
            <a:endParaRPr lang="en-GB" dirty="0"/>
          </a:p>
        </p:txBody>
      </p:sp>
      <p:pic>
        <p:nvPicPr>
          <p:cNvPr id="3076" name="Picture 4" descr="Image result for film tv cr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13" y="3845346"/>
            <a:ext cx="2728894" cy="197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464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Cyclists: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</a:t>
            </a:r>
            <a:r>
              <a:rPr lang="en-GB" b="1" dirty="0" smtClean="0"/>
              <a:t>weekend warriors</a:t>
            </a:r>
            <a:r>
              <a:rPr lang="en-GB" dirty="0" smtClean="0"/>
              <a:t>’ or ‘</a:t>
            </a:r>
            <a:r>
              <a:rPr lang="en-GB" b="1" dirty="0" smtClean="0"/>
              <a:t>Fred and</a:t>
            </a:r>
            <a:r>
              <a:rPr lang="en-GB" dirty="0" smtClean="0"/>
              <a:t> </a:t>
            </a:r>
            <a:r>
              <a:rPr lang="en-GB" b="1" dirty="0" smtClean="0"/>
              <a:t>Doris</a:t>
            </a:r>
            <a:r>
              <a:rPr lang="en-GB" dirty="0" smtClean="0"/>
              <a:t>’ – cycling newbies, often identifiable by their blinking lights and abundance of water bottles, even if they are only out for 5K.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lube in a tube</a:t>
            </a:r>
            <a:r>
              <a:rPr lang="en-GB" dirty="0" smtClean="0"/>
              <a:t>’ – lubricant to help the bike run smoothly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bonk</a:t>
            </a:r>
            <a:r>
              <a:rPr lang="en-GB" dirty="0" smtClean="0"/>
              <a:t>’ – as with running, this is hitting the wall of cycling – a state of utter exhaustion. 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brain bucket</a:t>
            </a:r>
            <a:r>
              <a:rPr lang="en-GB" dirty="0" smtClean="0"/>
              <a:t>’ – a helmet 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spuds</a:t>
            </a:r>
            <a:r>
              <a:rPr lang="en-GB" dirty="0" smtClean="0"/>
              <a:t>’ – Shimano-branded cleated shoes, also known as SPDs.</a:t>
            </a:r>
            <a:endParaRPr lang="en-GB" dirty="0"/>
          </a:p>
        </p:txBody>
      </p:sp>
      <p:pic>
        <p:nvPicPr>
          <p:cNvPr id="4098" name="Picture 2" descr="Image result for cyclist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290"/>
          <a:stretch/>
        </p:blipFill>
        <p:spPr bwMode="auto">
          <a:xfrm>
            <a:off x="699118" y="3967657"/>
            <a:ext cx="2055084" cy="175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65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Cabin Crew: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</a:t>
            </a:r>
            <a:r>
              <a:rPr lang="en-GB" b="1" dirty="0" smtClean="0"/>
              <a:t>flying mattresses/tarts with carts/sky hostesses</a:t>
            </a:r>
            <a:r>
              <a:rPr lang="en-GB" dirty="0" smtClean="0"/>
              <a:t>’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slam-clicker</a:t>
            </a:r>
            <a:r>
              <a:rPr lang="en-GB" dirty="0" smtClean="0"/>
              <a:t>’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coach roach</a:t>
            </a:r>
            <a:r>
              <a:rPr lang="en-GB" dirty="0" smtClean="0"/>
              <a:t>’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crop-dusting</a:t>
            </a:r>
            <a:r>
              <a:rPr lang="en-GB" dirty="0" smtClean="0"/>
              <a:t>’</a:t>
            </a:r>
          </a:p>
          <a:p>
            <a:r>
              <a:rPr lang="en-GB" dirty="0" smtClean="0"/>
              <a:t>‘</a:t>
            </a:r>
            <a:r>
              <a:rPr lang="en-GB" b="1" dirty="0" smtClean="0"/>
              <a:t>mango</a:t>
            </a:r>
            <a:r>
              <a:rPr lang="en-GB" dirty="0" smtClean="0"/>
              <a:t>’</a:t>
            </a:r>
            <a:endParaRPr lang="en-GB" dirty="0"/>
          </a:p>
        </p:txBody>
      </p:sp>
      <p:pic>
        <p:nvPicPr>
          <p:cNvPr id="5122" name="Picture 2" descr="Image result for british airways cabin crew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60" b="4883"/>
          <a:stretch/>
        </p:blipFill>
        <p:spPr bwMode="auto">
          <a:xfrm>
            <a:off x="390745" y="3912067"/>
            <a:ext cx="2809656" cy="1692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0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46</TotalTime>
  <Words>428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Corbel</vt:lpstr>
      <vt:lpstr>Wingdings 2</vt:lpstr>
      <vt:lpstr>Frame</vt:lpstr>
      <vt:lpstr>Language of Different Occupations</vt:lpstr>
      <vt:lpstr>Surfers:</vt:lpstr>
      <vt:lpstr>Film/TV Crew:</vt:lpstr>
      <vt:lpstr>Cyclists:</vt:lpstr>
      <vt:lpstr>Cabin Crew: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of Different Occupations</dc:title>
  <dc:creator>Adam Duce</dc:creator>
  <cp:lastModifiedBy>Adam Duce</cp:lastModifiedBy>
  <cp:revision>12</cp:revision>
  <dcterms:created xsi:type="dcterms:W3CDTF">2018-03-12T12:27:39Z</dcterms:created>
  <dcterms:modified xsi:type="dcterms:W3CDTF">2018-03-12T13:14:11Z</dcterms:modified>
</cp:coreProperties>
</file>