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8522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93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09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388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80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378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06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9905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912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8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574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A38D821-B489-49F4-9E3A-37BD73377868}" type="datetimeFigureOut">
              <a:rPr lang="en-GB" smtClean="0"/>
              <a:t>13/02/2020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5ED8406-D68E-416A-8F9A-C06944D05D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762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Multimodality: Broadcast media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Comparing and Contrasting Texts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979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Broadcast Media: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act or process of broadcasting a signal, a message, or content, such as audio or video programming.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7569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Radio Phone-In: </a:t>
            </a:r>
            <a:r>
              <a:rPr lang="en-GB" dirty="0"/>
              <a:t>Discourse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u="sng" dirty="0"/>
              <a:t>Opening:</a:t>
            </a:r>
            <a:r>
              <a:rPr lang="en-GB" b="1" dirty="0"/>
              <a:t> name</a:t>
            </a:r>
            <a:r>
              <a:rPr lang="en-GB" dirty="0"/>
              <a:t> (</a:t>
            </a:r>
            <a:r>
              <a:rPr lang="en-GB" dirty="0" err="1"/>
              <a:t>Tereza</a:t>
            </a:r>
            <a:r>
              <a:rPr lang="en-GB" dirty="0"/>
              <a:t> is calling), </a:t>
            </a:r>
            <a:r>
              <a:rPr lang="en-GB" b="1" dirty="0"/>
              <a:t>location </a:t>
            </a:r>
            <a:r>
              <a:rPr lang="en-GB" dirty="0"/>
              <a:t>(from Cardiff), </a:t>
            </a:r>
            <a:r>
              <a:rPr lang="en-GB" b="1" dirty="0"/>
              <a:t>greeting </a:t>
            </a:r>
            <a:r>
              <a:rPr lang="en-GB" dirty="0"/>
              <a:t>(good morning)</a:t>
            </a:r>
          </a:p>
          <a:p>
            <a:r>
              <a:rPr lang="en-GB" b="1" u="sng" dirty="0"/>
              <a:t>Establishing agendas/positions:</a:t>
            </a:r>
            <a:r>
              <a:rPr lang="en-GB" dirty="0"/>
              <a:t> presenter is responsible for ensuring caller stays on topic e.g. </a:t>
            </a:r>
            <a:r>
              <a:rPr lang="en-GB" i="1" dirty="0"/>
              <a:t>To back to your original point…</a:t>
            </a:r>
          </a:p>
          <a:p>
            <a:r>
              <a:rPr lang="en-GB" b="1" u="sng" dirty="0"/>
              <a:t>Multiple turns:</a:t>
            </a:r>
            <a:r>
              <a:rPr lang="en-GB" dirty="0"/>
              <a:t> these are shaped by the presenter into a coherent, building narrative</a:t>
            </a:r>
          </a:p>
          <a:p>
            <a:r>
              <a:rPr lang="en-GB" b="1" u="sng" dirty="0"/>
              <a:t>Conveying opinions:</a:t>
            </a:r>
            <a:r>
              <a:rPr lang="en-GB" dirty="0"/>
              <a:t> </a:t>
            </a:r>
            <a:r>
              <a:rPr lang="en-GB" b="1" dirty="0"/>
              <a:t>experts </a:t>
            </a:r>
            <a:r>
              <a:rPr lang="en-GB" dirty="0"/>
              <a:t>speak from </a:t>
            </a:r>
            <a:r>
              <a:rPr lang="en-GB" b="1" dirty="0"/>
              <a:t>known affiliation </a:t>
            </a:r>
            <a:r>
              <a:rPr lang="en-GB" dirty="0"/>
              <a:t>or </a:t>
            </a:r>
            <a:r>
              <a:rPr lang="en-GB" b="1" dirty="0"/>
              <a:t>institutional position </a:t>
            </a:r>
            <a:r>
              <a:rPr lang="en-GB" dirty="0"/>
              <a:t>(legitimacy) whereas </a:t>
            </a:r>
            <a:r>
              <a:rPr lang="en-GB" b="1" dirty="0"/>
              <a:t>lay speakers/ordinary members of the public </a:t>
            </a:r>
            <a:r>
              <a:rPr lang="en-GB" dirty="0"/>
              <a:t>do discursive work to </a:t>
            </a:r>
            <a:r>
              <a:rPr lang="en-GB" b="1" dirty="0"/>
              <a:t>contextualise </a:t>
            </a:r>
            <a:r>
              <a:rPr lang="en-GB" dirty="0"/>
              <a:t>their opinions by establishing </a:t>
            </a:r>
            <a:r>
              <a:rPr lang="en-GB" b="1" dirty="0"/>
              <a:t>relevant identities </a:t>
            </a:r>
            <a:r>
              <a:rPr lang="en-GB" dirty="0"/>
              <a:t>(experience)</a:t>
            </a:r>
          </a:p>
          <a:p>
            <a:r>
              <a:rPr lang="en-GB" b="1" u="sng" dirty="0"/>
              <a:t>Sign-off:</a:t>
            </a:r>
            <a:r>
              <a:rPr lang="en-GB" dirty="0"/>
              <a:t> presenter is responsible for closing the exchange and will always have the last word e.g. </a:t>
            </a:r>
            <a:r>
              <a:rPr lang="en-GB" i="1" dirty="0"/>
              <a:t>Thanks for your opinion, Ian. Bye! Now…</a:t>
            </a:r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425934776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Sports Commentary: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Mediation of events as ‘</a:t>
            </a:r>
            <a:r>
              <a:rPr lang="en-GB" b="1" dirty="0"/>
              <a:t>occasions</a:t>
            </a:r>
            <a:r>
              <a:rPr lang="en-GB" dirty="0"/>
              <a:t>’</a:t>
            </a:r>
          </a:p>
          <a:p>
            <a:r>
              <a:rPr lang="en-GB" dirty="0"/>
              <a:t>Representation of the event for an </a:t>
            </a:r>
            <a:r>
              <a:rPr lang="en-GB" b="1" dirty="0"/>
              <a:t>absent audience</a:t>
            </a:r>
            <a:r>
              <a:rPr lang="en-GB" dirty="0"/>
              <a:t> (double articulation) </a:t>
            </a:r>
          </a:p>
          <a:p>
            <a:r>
              <a:rPr lang="en-GB" dirty="0"/>
              <a:t>Sports commentaries describe planned events which are unfolding spontaneously; these pre-planned events are </a:t>
            </a:r>
            <a:r>
              <a:rPr lang="en-GB" b="1" dirty="0"/>
              <a:t>predictable</a:t>
            </a:r>
            <a:r>
              <a:rPr lang="en-GB" dirty="0"/>
              <a:t>, </a:t>
            </a:r>
            <a:r>
              <a:rPr lang="en-GB" b="1" dirty="0"/>
              <a:t>take place at a set time</a:t>
            </a:r>
            <a:r>
              <a:rPr lang="en-GB" dirty="0"/>
              <a:t>, have a </a:t>
            </a:r>
            <a:r>
              <a:rPr lang="en-GB" b="1" dirty="0"/>
              <a:t>reporting structure </a:t>
            </a:r>
            <a:r>
              <a:rPr lang="en-GB" dirty="0"/>
              <a:t>and </a:t>
            </a:r>
            <a:r>
              <a:rPr lang="en-GB" b="1" dirty="0"/>
              <a:t>framework </a:t>
            </a:r>
            <a:r>
              <a:rPr lang="en-GB" dirty="0"/>
              <a:t>in place, and belong to an </a:t>
            </a:r>
            <a:r>
              <a:rPr lang="en-GB" b="1" dirty="0"/>
              <a:t>established genre</a:t>
            </a:r>
          </a:p>
          <a:p>
            <a:r>
              <a:rPr lang="en-GB" dirty="0"/>
              <a:t>Objective </a:t>
            </a:r>
            <a:r>
              <a:rPr lang="en-GB" b="1" dirty="0"/>
              <a:t>reporting </a:t>
            </a:r>
            <a:r>
              <a:rPr lang="en-GB" dirty="0"/>
              <a:t>of game in progress, </a:t>
            </a:r>
            <a:r>
              <a:rPr lang="en-GB" b="1" dirty="0"/>
              <a:t>evaluation </a:t>
            </a:r>
            <a:r>
              <a:rPr lang="en-GB" dirty="0"/>
              <a:t>of state of play and </a:t>
            </a:r>
            <a:r>
              <a:rPr lang="en-GB" b="1" dirty="0"/>
              <a:t>prediction </a:t>
            </a:r>
            <a:r>
              <a:rPr lang="en-GB" dirty="0"/>
              <a:t>of what is to happen next</a:t>
            </a:r>
          </a:p>
          <a:p>
            <a:r>
              <a:rPr lang="en-GB" b="1" dirty="0"/>
              <a:t>Language features: </a:t>
            </a:r>
          </a:p>
          <a:p>
            <a:pPr lvl="1"/>
            <a:r>
              <a:rPr lang="en-GB" b="1" dirty="0"/>
              <a:t>Deictic expressions </a:t>
            </a:r>
            <a:r>
              <a:rPr lang="en-GB" dirty="0"/>
              <a:t>in order to process meaning (need to know context): </a:t>
            </a:r>
            <a:r>
              <a:rPr lang="en-GB" b="1" dirty="0"/>
              <a:t>temporal </a:t>
            </a:r>
            <a:r>
              <a:rPr lang="en-GB" b="1" dirty="0" err="1"/>
              <a:t>deixis</a:t>
            </a:r>
            <a:r>
              <a:rPr lang="en-GB" b="1" dirty="0"/>
              <a:t> </a:t>
            </a:r>
            <a:r>
              <a:rPr lang="en-GB" dirty="0"/>
              <a:t>(now), </a:t>
            </a:r>
            <a:r>
              <a:rPr lang="en-GB" b="1" dirty="0"/>
              <a:t>spatial </a:t>
            </a:r>
            <a:r>
              <a:rPr lang="en-GB" b="1" dirty="0" err="1"/>
              <a:t>deixis</a:t>
            </a:r>
            <a:r>
              <a:rPr lang="en-GB" b="1" dirty="0"/>
              <a:t> </a:t>
            </a:r>
            <a:r>
              <a:rPr lang="en-GB" dirty="0"/>
              <a:t>(here), </a:t>
            </a:r>
            <a:r>
              <a:rPr lang="en-GB" b="1" dirty="0"/>
              <a:t>demonstrative </a:t>
            </a:r>
            <a:r>
              <a:rPr lang="en-GB" b="1" dirty="0" err="1"/>
              <a:t>deixis</a:t>
            </a:r>
            <a:r>
              <a:rPr lang="en-GB" b="1" dirty="0"/>
              <a:t> </a:t>
            </a:r>
            <a:r>
              <a:rPr lang="en-GB" dirty="0"/>
              <a:t>(this)</a:t>
            </a:r>
          </a:p>
          <a:p>
            <a:pPr lvl="1"/>
            <a:r>
              <a:rPr lang="en-GB" dirty="0"/>
              <a:t>Use of </a:t>
            </a:r>
            <a:r>
              <a:rPr lang="en-GB" b="1" dirty="0"/>
              <a:t>1</a:t>
            </a:r>
            <a:r>
              <a:rPr lang="en-GB" b="1" baseline="30000" dirty="0"/>
              <a:t>st</a:t>
            </a:r>
            <a:r>
              <a:rPr lang="en-GB" b="1" dirty="0"/>
              <a:t>/2</a:t>
            </a:r>
            <a:r>
              <a:rPr lang="en-GB" b="1" baseline="30000" dirty="0"/>
              <a:t>nd</a:t>
            </a:r>
            <a:r>
              <a:rPr lang="en-GB" b="1" dirty="0"/>
              <a:t> person pronouns</a:t>
            </a:r>
          </a:p>
          <a:p>
            <a:pPr lvl="1"/>
            <a:r>
              <a:rPr lang="en-GB" b="1" dirty="0"/>
              <a:t>Mitigated opinion/evaluation </a:t>
            </a:r>
            <a:r>
              <a:rPr lang="en-GB" dirty="0"/>
              <a:t>– change from </a:t>
            </a:r>
            <a:r>
              <a:rPr lang="en-GB" b="1" dirty="0"/>
              <a:t>monologue </a:t>
            </a:r>
            <a:r>
              <a:rPr lang="en-GB" dirty="0"/>
              <a:t>to </a:t>
            </a:r>
            <a:r>
              <a:rPr lang="en-GB" b="1" dirty="0"/>
              <a:t>dialogue </a:t>
            </a:r>
            <a:r>
              <a:rPr lang="en-GB" dirty="0"/>
              <a:t>asking for </a:t>
            </a:r>
            <a:r>
              <a:rPr lang="en-GB" b="1" dirty="0"/>
              <a:t>expert’s advice</a:t>
            </a:r>
          </a:p>
          <a:p>
            <a:pPr lvl="1"/>
            <a:r>
              <a:rPr lang="en-GB" dirty="0"/>
              <a:t>Change in </a:t>
            </a:r>
            <a:r>
              <a:rPr lang="en-GB" b="1" dirty="0"/>
              <a:t>verb tense </a:t>
            </a:r>
            <a:r>
              <a:rPr lang="en-GB" dirty="0"/>
              <a:t>(usually present)</a:t>
            </a:r>
          </a:p>
          <a:p>
            <a:pPr lvl="1"/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02670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111</TotalTime>
  <Words>292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Corbel</vt:lpstr>
      <vt:lpstr>Basis</vt:lpstr>
      <vt:lpstr>Multimodality: Broadcast media</vt:lpstr>
      <vt:lpstr>Broadcast Media:</vt:lpstr>
      <vt:lpstr>Radio Phone-In: Discourse Structure</vt:lpstr>
      <vt:lpstr>Sports Commentary: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Multimodality: Broadcast media</dc:title>
  <dc:creator>Adam Duce</dc:creator>
  <cp:lastModifiedBy>Adam Duce</cp:lastModifiedBy>
  <cp:revision>4</cp:revision>
  <dcterms:created xsi:type="dcterms:W3CDTF">2020-01-22T16:23:14Z</dcterms:created>
  <dcterms:modified xsi:type="dcterms:W3CDTF">2020-02-13T14:41:20Z</dcterms:modified>
</cp:coreProperties>
</file>