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57" r:id="rId6"/>
    <p:sldId id="258" r:id="rId7"/>
    <p:sldId id="259" r:id="rId8"/>
    <p:sldId id="260" r:id="rId9"/>
    <p:sldId id="261" r:id="rId10"/>
    <p:sldId id="262" r:id="rId11"/>
    <p:sldId id="263" r:id="rId12"/>
    <p:sldId id="264" r:id="rId13"/>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338632-5C23-48A5-B970-670B89DD7B9C}" v="2145" dt="2020-03-24T13:35:57.6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ifer Hunter-Phillips" userId="S::jhp@godalming.ac.uk::d8dd174a-82df-4a22-b864-6b209672f5fe" providerId="AD" clId="Web-{76338632-5C23-48A5-B970-670B89DD7B9C}"/>
    <pc:docChg chg="addSld modSld addMainMaster delMainMaster">
      <pc:chgData name="Jennifer Hunter-Phillips" userId="S::jhp@godalming.ac.uk::d8dd174a-82df-4a22-b864-6b209672f5fe" providerId="AD" clId="Web-{76338632-5C23-48A5-B970-670B89DD7B9C}" dt="2020-03-24T13:37:12.532" v="2145"/>
      <pc:docMkLst>
        <pc:docMk/>
      </pc:docMkLst>
      <pc:sldChg chg="addSp modSp mod setBg modClrScheme chgLayout">
        <pc:chgData name="Jennifer Hunter-Phillips" userId="S::jhp@godalming.ac.uk::d8dd174a-82df-4a22-b864-6b209672f5fe" providerId="AD" clId="Web-{76338632-5C23-48A5-B970-670B89DD7B9C}" dt="2020-03-24T13:18:05.634" v="15"/>
        <pc:sldMkLst>
          <pc:docMk/>
          <pc:sldMk cId="109857222" sldId="256"/>
        </pc:sldMkLst>
        <pc:spChg chg="mod ord">
          <ac:chgData name="Jennifer Hunter-Phillips" userId="S::jhp@godalming.ac.uk::d8dd174a-82df-4a22-b864-6b209672f5fe" providerId="AD" clId="Web-{76338632-5C23-48A5-B970-670B89DD7B9C}" dt="2020-03-24T13:18:05.634" v="15"/>
          <ac:spMkLst>
            <pc:docMk/>
            <pc:sldMk cId="109857222" sldId="256"/>
            <ac:spMk id="2" creationId="{00000000-0000-0000-0000-000000000000}"/>
          </ac:spMkLst>
        </pc:spChg>
        <pc:spChg chg="mod ord">
          <ac:chgData name="Jennifer Hunter-Phillips" userId="S::jhp@godalming.ac.uk::d8dd174a-82df-4a22-b864-6b209672f5fe" providerId="AD" clId="Web-{76338632-5C23-48A5-B970-670B89DD7B9C}" dt="2020-03-24T13:18:05.634" v="15"/>
          <ac:spMkLst>
            <pc:docMk/>
            <pc:sldMk cId="109857222" sldId="256"/>
            <ac:spMk id="3" creationId="{00000000-0000-0000-0000-000000000000}"/>
          </ac:spMkLst>
        </pc:spChg>
        <pc:spChg chg="add">
          <ac:chgData name="Jennifer Hunter-Phillips" userId="S::jhp@godalming.ac.uk::d8dd174a-82df-4a22-b864-6b209672f5fe" providerId="AD" clId="Web-{76338632-5C23-48A5-B970-670B89DD7B9C}" dt="2020-03-24T13:18:05.634" v="15"/>
          <ac:spMkLst>
            <pc:docMk/>
            <pc:sldMk cId="109857222" sldId="256"/>
            <ac:spMk id="8" creationId="{5EC7AA7E-81E8-4755-AC3D-2CE40312D0C6}"/>
          </ac:spMkLst>
        </pc:spChg>
        <pc:spChg chg="add">
          <ac:chgData name="Jennifer Hunter-Phillips" userId="S::jhp@godalming.ac.uk::d8dd174a-82df-4a22-b864-6b209672f5fe" providerId="AD" clId="Web-{76338632-5C23-48A5-B970-670B89DD7B9C}" dt="2020-03-24T13:18:05.634" v="15"/>
          <ac:spMkLst>
            <pc:docMk/>
            <pc:sldMk cId="109857222" sldId="256"/>
            <ac:spMk id="10" creationId="{33B956FD-3E35-4658-9C8B-3A48FD2DB42C}"/>
          </ac:spMkLst>
        </pc:spChg>
        <pc:spChg chg="add">
          <ac:chgData name="Jennifer Hunter-Phillips" userId="S::jhp@godalming.ac.uk::d8dd174a-82df-4a22-b864-6b209672f5fe" providerId="AD" clId="Web-{76338632-5C23-48A5-B970-670B89DD7B9C}" dt="2020-03-24T13:18:05.634" v="15"/>
          <ac:spMkLst>
            <pc:docMk/>
            <pc:sldMk cId="109857222" sldId="256"/>
            <ac:spMk id="12" creationId="{A1BC678D-D15E-4FC5-8CBF-5308E841AF57}"/>
          </ac:spMkLst>
        </pc:spChg>
        <pc:spChg chg="add">
          <ac:chgData name="Jennifer Hunter-Phillips" userId="S::jhp@godalming.ac.uk::d8dd174a-82df-4a22-b864-6b209672f5fe" providerId="AD" clId="Web-{76338632-5C23-48A5-B970-670B89DD7B9C}" dt="2020-03-24T13:18:05.634" v="15"/>
          <ac:spMkLst>
            <pc:docMk/>
            <pc:sldMk cId="109857222" sldId="256"/>
            <ac:spMk id="14" creationId="{ED188C2F-B457-4F86-B4B4-79703666D718}"/>
          </ac:spMkLst>
        </pc:spChg>
      </pc:sldChg>
      <pc:sldChg chg="addSp delSp modSp new mod setBg">
        <pc:chgData name="Jennifer Hunter-Phillips" userId="S::jhp@godalming.ac.uk::d8dd174a-82df-4a22-b864-6b209672f5fe" providerId="AD" clId="Web-{76338632-5C23-48A5-B970-670B89DD7B9C}" dt="2020-03-24T13:36:44.031" v="2141"/>
        <pc:sldMkLst>
          <pc:docMk/>
          <pc:sldMk cId="682210648" sldId="257"/>
        </pc:sldMkLst>
        <pc:spChg chg="mod">
          <ac:chgData name="Jennifer Hunter-Phillips" userId="S::jhp@godalming.ac.uk::d8dd174a-82df-4a22-b864-6b209672f5fe" providerId="AD" clId="Web-{76338632-5C23-48A5-B970-670B89DD7B9C}" dt="2020-03-24T13:36:44.031" v="2141"/>
          <ac:spMkLst>
            <pc:docMk/>
            <pc:sldMk cId="682210648" sldId="257"/>
            <ac:spMk id="2" creationId="{3B0EA053-2F81-4934-9672-B825895D56BC}"/>
          </ac:spMkLst>
        </pc:spChg>
        <pc:spChg chg="del">
          <ac:chgData name="Jennifer Hunter-Phillips" userId="S::jhp@godalming.ac.uk::d8dd174a-82df-4a22-b864-6b209672f5fe" providerId="AD" clId="Web-{76338632-5C23-48A5-B970-670B89DD7B9C}" dt="2020-03-24T13:36:44.031" v="2141"/>
          <ac:spMkLst>
            <pc:docMk/>
            <pc:sldMk cId="682210648" sldId="257"/>
            <ac:spMk id="3" creationId="{85346202-351F-4CA8-B20D-E52D4A26E39F}"/>
          </ac:spMkLst>
        </pc:spChg>
        <pc:spChg chg="add">
          <ac:chgData name="Jennifer Hunter-Phillips" userId="S::jhp@godalming.ac.uk::d8dd174a-82df-4a22-b864-6b209672f5fe" providerId="AD" clId="Web-{76338632-5C23-48A5-B970-670B89DD7B9C}" dt="2020-03-24T13:36:44.031" v="2141"/>
          <ac:spMkLst>
            <pc:docMk/>
            <pc:sldMk cId="682210648" sldId="257"/>
            <ac:spMk id="8" creationId="{E9AA9F65-94B8-41A5-A7FF-23D2CFB116BB}"/>
          </ac:spMkLst>
        </pc:spChg>
        <pc:spChg chg="add">
          <ac:chgData name="Jennifer Hunter-Phillips" userId="S::jhp@godalming.ac.uk::d8dd174a-82df-4a22-b864-6b209672f5fe" providerId="AD" clId="Web-{76338632-5C23-48A5-B970-670B89DD7B9C}" dt="2020-03-24T13:36:44.031" v="2141"/>
          <ac:spMkLst>
            <pc:docMk/>
            <pc:sldMk cId="682210648" sldId="257"/>
            <ac:spMk id="10" creationId="{7E8B0F8E-3F6C-4541-B9C1-774D80A08834}"/>
          </ac:spMkLst>
        </pc:spChg>
        <pc:spChg chg="add">
          <ac:chgData name="Jennifer Hunter-Phillips" userId="S::jhp@godalming.ac.uk::d8dd174a-82df-4a22-b864-6b209672f5fe" providerId="AD" clId="Web-{76338632-5C23-48A5-B970-670B89DD7B9C}" dt="2020-03-24T13:36:44.031" v="2141"/>
          <ac:spMkLst>
            <pc:docMk/>
            <pc:sldMk cId="682210648" sldId="257"/>
            <ac:spMk id="12" creationId="{7A45F5BC-32D1-41CD-B270-C46F18CA1ACC}"/>
          </ac:spMkLst>
        </pc:spChg>
        <pc:spChg chg="add">
          <ac:chgData name="Jennifer Hunter-Phillips" userId="S::jhp@godalming.ac.uk::d8dd174a-82df-4a22-b864-6b209672f5fe" providerId="AD" clId="Web-{76338632-5C23-48A5-B970-670B89DD7B9C}" dt="2020-03-24T13:36:44.031" v="2141"/>
          <ac:spMkLst>
            <pc:docMk/>
            <pc:sldMk cId="682210648" sldId="257"/>
            <ac:spMk id="14" creationId="{CE57EE13-72B0-4FFA-ACE1-EBDE89340E47}"/>
          </ac:spMkLst>
        </pc:spChg>
        <pc:spChg chg="add">
          <ac:chgData name="Jennifer Hunter-Phillips" userId="S::jhp@godalming.ac.uk::d8dd174a-82df-4a22-b864-6b209672f5fe" providerId="AD" clId="Web-{76338632-5C23-48A5-B970-670B89DD7B9C}" dt="2020-03-24T13:36:44.031" v="2141"/>
          <ac:spMkLst>
            <pc:docMk/>
            <pc:sldMk cId="682210648" sldId="257"/>
            <ac:spMk id="16" creationId="{8E019540-1104-4B12-9F83-45F58674186F}"/>
          </ac:spMkLst>
        </pc:spChg>
        <pc:spChg chg="add">
          <ac:chgData name="Jennifer Hunter-Phillips" userId="S::jhp@godalming.ac.uk::d8dd174a-82df-4a22-b864-6b209672f5fe" providerId="AD" clId="Web-{76338632-5C23-48A5-B970-670B89DD7B9C}" dt="2020-03-24T13:36:44.031" v="2141"/>
          <ac:spMkLst>
            <pc:docMk/>
            <pc:sldMk cId="682210648" sldId="257"/>
            <ac:spMk id="18" creationId="{11D976D6-8C98-48CC-8C34-0468F31678C2}"/>
          </ac:spMkLst>
        </pc:spChg>
        <pc:spChg chg="add">
          <ac:chgData name="Jennifer Hunter-Phillips" userId="S::jhp@godalming.ac.uk::d8dd174a-82df-4a22-b864-6b209672f5fe" providerId="AD" clId="Web-{76338632-5C23-48A5-B970-670B89DD7B9C}" dt="2020-03-24T13:36:44.031" v="2141"/>
          <ac:spMkLst>
            <pc:docMk/>
            <pc:sldMk cId="682210648" sldId="257"/>
            <ac:spMk id="20" creationId="{3580CFD6-E44A-486A-9E73-D8D948F78A34}"/>
          </ac:spMkLst>
        </pc:spChg>
      </pc:sldChg>
      <pc:sldChg chg="addSp delSp modSp new mod setBg">
        <pc:chgData name="Jennifer Hunter-Phillips" userId="S::jhp@godalming.ac.uk::d8dd174a-82df-4a22-b864-6b209672f5fe" providerId="AD" clId="Web-{76338632-5C23-48A5-B970-670B89DD7B9C}" dt="2020-03-24T13:36:51.891" v="2142"/>
        <pc:sldMkLst>
          <pc:docMk/>
          <pc:sldMk cId="870620012" sldId="258"/>
        </pc:sldMkLst>
        <pc:spChg chg="mod">
          <ac:chgData name="Jennifer Hunter-Phillips" userId="S::jhp@godalming.ac.uk::d8dd174a-82df-4a22-b864-6b209672f5fe" providerId="AD" clId="Web-{76338632-5C23-48A5-B970-670B89DD7B9C}" dt="2020-03-24T13:36:51.891" v="2142"/>
          <ac:spMkLst>
            <pc:docMk/>
            <pc:sldMk cId="870620012" sldId="258"/>
            <ac:spMk id="2" creationId="{9D026A3F-8382-4809-BE6C-57FAFC5DC3D6}"/>
          </ac:spMkLst>
        </pc:spChg>
        <pc:spChg chg="del">
          <ac:chgData name="Jennifer Hunter-Phillips" userId="S::jhp@godalming.ac.uk::d8dd174a-82df-4a22-b864-6b209672f5fe" providerId="AD" clId="Web-{76338632-5C23-48A5-B970-670B89DD7B9C}" dt="2020-03-24T13:36:51.891" v="2142"/>
          <ac:spMkLst>
            <pc:docMk/>
            <pc:sldMk cId="870620012" sldId="258"/>
            <ac:spMk id="3" creationId="{595E4537-4F55-4ADB-A855-E598466608E6}"/>
          </ac:spMkLst>
        </pc:spChg>
        <pc:spChg chg="add">
          <ac:chgData name="Jennifer Hunter-Phillips" userId="S::jhp@godalming.ac.uk::d8dd174a-82df-4a22-b864-6b209672f5fe" providerId="AD" clId="Web-{76338632-5C23-48A5-B970-670B89DD7B9C}" dt="2020-03-24T13:36:51.891" v="2142"/>
          <ac:spMkLst>
            <pc:docMk/>
            <pc:sldMk cId="870620012" sldId="258"/>
            <ac:spMk id="8" creationId="{E9AA9F65-94B8-41A5-A7FF-23D2CFB116BB}"/>
          </ac:spMkLst>
        </pc:spChg>
        <pc:spChg chg="add">
          <ac:chgData name="Jennifer Hunter-Phillips" userId="S::jhp@godalming.ac.uk::d8dd174a-82df-4a22-b864-6b209672f5fe" providerId="AD" clId="Web-{76338632-5C23-48A5-B970-670B89DD7B9C}" dt="2020-03-24T13:36:51.891" v="2142"/>
          <ac:spMkLst>
            <pc:docMk/>
            <pc:sldMk cId="870620012" sldId="258"/>
            <ac:spMk id="10" creationId="{7E8B0F8E-3F6C-4541-B9C1-774D80A08834}"/>
          </ac:spMkLst>
        </pc:spChg>
        <pc:spChg chg="add">
          <ac:chgData name="Jennifer Hunter-Phillips" userId="S::jhp@godalming.ac.uk::d8dd174a-82df-4a22-b864-6b209672f5fe" providerId="AD" clId="Web-{76338632-5C23-48A5-B970-670B89DD7B9C}" dt="2020-03-24T13:36:51.891" v="2142"/>
          <ac:spMkLst>
            <pc:docMk/>
            <pc:sldMk cId="870620012" sldId="258"/>
            <ac:spMk id="12" creationId="{7A45F5BC-32D1-41CD-B270-C46F18CA1ACC}"/>
          </ac:spMkLst>
        </pc:spChg>
        <pc:spChg chg="add">
          <ac:chgData name="Jennifer Hunter-Phillips" userId="S::jhp@godalming.ac.uk::d8dd174a-82df-4a22-b864-6b209672f5fe" providerId="AD" clId="Web-{76338632-5C23-48A5-B970-670B89DD7B9C}" dt="2020-03-24T13:36:51.891" v="2142"/>
          <ac:spMkLst>
            <pc:docMk/>
            <pc:sldMk cId="870620012" sldId="258"/>
            <ac:spMk id="14" creationId="{CE57EE13-72B0-4FFA-ACE1-EBDE89340E47}"/>
          </ac:spMkLst>
        </pc:spChg>
        <pc:spChg chg="add">
          <ac:chgData name="Jennifer Hunter-Phillips" userId="S::jhp@godalming.ac.uk::d8dd174a-82df-4a22-b864-6b209672f5fe" providerId="AD" clId="Web-{76338632-5C23-48A5-B970-670B89DD7B9C}" dt="2020-03-24T13:36:51.891" v="2142"/>
          <ac:spMkLst>
            <pc:docMk/>
            <pc:sldMk cId="870620012" sldId="258"/>
            <ac:spMk id="16" creationId="{8E019540-1104-4B12-9F83-45F58674186F}"/>
          </ac:spMkLst>
        </pc:spChg>
        <pc:spChg chg="add">
          <ac:chgData name="Jennifer Hunter-Phillips" userId="S::jhp@godalming.ac.uk::d8dd174a-82df-4a22-b864-6b209672f5fe" providerId="AD" clId="Web-{76338632-5C23-48A5-B970-670B89DD7B9C}" dt="2020-03-24T13:36:51.891" v="2142"/>
          <ac:spMkLst>
            <pc:docMk/>
            <pc:sldMk cId="870620012" sldId="258"/>
            <ac:spMk id="18" creationId="{11D976D6-8C98-48CC-8C34-0468F31678C2}"/>
          </ac:spMkLst>
        </pc:spChg>
        <pc:spChg chg="add">
          <ac:chgData name="Jennifer Hunter-Phillips" userId="S::jhp@godalming.ac.uk::d8dd174a-82df-4a22-b864-6b209672f5fe" providerId="AD" clId="Web-{76338632-5C23-48A5-B970-670B89DD7B9C}" dt="2020-03-24T13:36:51.891" v="2142"/>
          <ac:spMkLst>
            <pc:docMk/>
            <pc:sldMk cId="870620012" sldId="258"/>
            <ac:spMk id="20" creationId="{3580CFD6-E44A-486A-9E73-D8D948F78A34}"/>
          </ac:spMkLst>
        </pc:spChg>
      </pc:sldChg>
      <pc:sldChg chg="modSp new">
        <pc:chgData name="Jennifer Hunter-Phillips" userId="S::jhp@godalming.ac.uk::d8dd174a-82df-4a22-b864-6b209672f5fe" providerId="AD" clId="Web-{76338632-5C23-48A5-B970-670B89DD7B9C}" dt="2020-03-24T13:27:09.067" v="1171" actId="20577"/>
        <pc:sldMkLst>
          <pc:docMk/>
          <pc:sldMk cId="2492256143" sldId="259"/>
        </pc:sldMkLst>
        <pc:spChg chg="mod">
          <ac:chgData name="Jennifer Hunter-Phillips" userId="S::jhp@godalming.ac.uk::d8dd174a-82df-4a22-b864-6b209672f5fe" providerId="AD" clId="Web-{76338632-5C23-48A5-B970-670B89DD7B9C}" dt="2020-03-24T13:19:29.746" v="78" actId="20577"/>
          <ac:spMkLst>
            <pc:docMk/>
            <pc:sldMk cId="2492256143" sldId="259"/>
            <ac:spMk id="2" creationId="{9CD1B1E6-3678-48C0-9EC2-7AD07563E7CC}"/>
          </ac:spMkLst>
        </pc:spChg>
        <pc:spChg chg="mod">
          <ac:chgData name="Jennifer Hunter-Phillips" userId="S::jhp@godalming.ac.uk::d8dd174a-82df-4a22-b864-6b209672f5fe" providerId="AD" clId="Web-{76338632-5C23-48A5-B970-670B89DD7B9C}" dt="2020-03-24T13:27:09.067" v="1171" actId="20577"/>
          <ac:spMkLst>
            <pc:docMk/>
            <pc:sldMk cId="2492256143" sldId="259"/>
            <ac:spMk id="3" creationId="{9C530E7B-5BB9-4407-9C84-96941025C979}"/>
          </ac:spMkLst>
        </pc:spChg>
      </pc:sldChg>
      <pc:sldChg chg="modSp new">
        <pc:chgData name="Jennifer Hunter-Phillips" userId="S::jhp@godalming.ac.uk::d8dd174a-82df-4a22-b864-6b209672f5fe" providerId="AD" clId="Web-{76338632-5C23-48A5-B970-670B89DD7B9C}" dt="2020-03-24T13:33:34.965" v="1950" actId="20577"/>
        <pc:sldMkLst>
          <pc:docMk/>
          <pc:sldMk cId="4001409080" sldId="260"/>
        </pc:sldMkLst>
        <pc:spChg chg="mod">
          <ac:chgData name="Jennifer Hunter-Phillips" userId="S::jhp@godalming.ac.uk::d8dd174a-82df-4a22-b864-6b209672f5fe" providerId="AD" clId="Web-{76338632-5C23-48A5-B970-670B89DD7B9C}" dt="2020-03-24T13:27:27.052" v="1180" actId="20577"/>
          <ac:spMkLst>
            <pc:docMk/>
            <pc:sldMk cId="4001409080" sldId="260"/>
            <ac:spMk id="2" creationId="{E5734FBA-8D1A-46B0-8219-8A594E42A85B}"/>
          </ac:spMkLst>
        </pc:spChg>
        <pc:spChg chg="mod">
          <ac:chgData name="Jennifer Hunter-Phillips" userId="S::jhp@godalming.ac.uk::d8dd174a-82df-4a22-b864-6b209672f5fe" providerId="AD" clId="Web-{76338632-5C23-48A5-B970-670B89DD7B9C}" dt="2020-03-24T13:33:34.965" v="1950" actId="20577"/>
          <ac:spMkLst>
            <pc:docMk/>
            <pc:sldMk cId="4001409080" sldId="260"/>
            <ac:spMk id="3" creationId="{11BEEDB1-4E3D-4B98-B65C-CC939AE7A3B5}"/>
          </ac:spMkLst>
        </pc:spChg>
      </pc:sldChg>
      <pc:sldChg chg="addSp delSp modSp new mod setBg">
        <pc:chgData name="Jennifer Hunter-Phillips" userId="S::jhp@godalming.ac.uk::d8dd174a-82df-4a22-b864-6b209672f5fe" providerId="AD" clId="Web-{76338632-5C23-48A5-B970-670B89DD7B9C}" dt="2020-03-24T13:37:12.532" v="2145"/>
        <pc:sldMkLst>
          <pc:docMk/>
          <pc:sldMk cId="1805140091" sldId="261"/>
        </pc:sldMkLst>
        <pc:spChg chg="mod">
          <ac:chgData name="Jennifer Hunter-Phillips" userId="S::jhp@godalming.ac.uk::d8dd174a-82df-4a22-b864-6b209672f5fe" providerId="AD" clId="Web-{76338632-5C23-48A5-B970-670B89DD7B9C}" dt="2020-03-24T13:37:12.532" v="2145"/>
          <ac:spMkLst>
            <pc:docMk/>
            <pc:sldMk cId="1805140091" sldId="261"/>
            <ac:spMk id="2" creationId="{A89EA9BE-EEE6-434E-83D2-AE945A4A02D2}"/>
          </ac:spMkLst>
        </pc:spChg>
        <pc:spChg chg="del mod">
          <ac:chgData name="Jennifer Hunter-Phillips" userId="S::jhp@godalming.ac.uk::d8dd174a-82df-4a22-b864-6b209672f5fe" providerId="AD" clId="Web-{76338632-5C23-48A5-B970-670B89DD7B9C}" dt="2020-03-24T13:37:12.532" v="2145"/>
          <ac:spMkLst>
            <pc:docMk/>
            <pc:sldMk cId="1805140091" sldId="261"/>
            <ac:spMk id="3" creationId="{7C948346-C5D3-4C26-A085-961708B2F0AF}"/>
          </ac:spMkLst>
        </pc:spChg>
        <pc:spChg chg="add">
          <ac:chgData name="Jennifer Hunter-Phillips" userId="S::jhp@godalming.ac.uk::d8dd174a-82df-4a22-b864-6b209672f5fe" providerId="AD" clId="Web-{76338632-5C23-48A5-B970-670B89DD7B9C}" dt="2020-03-24T13:37:12.532" v="2145"/>
          <ac:spMkLst>
            <pc:docMk/>
            <pc:sldMk cId="1805140091" sldId="261"/>
            <ac:spMk id="5" creationId="{E9AA9F65-94B8-41A5-A7FF-23D2CFB116BB}"/>
          </ac:spMkLst>
        </pc:spChg>
        <pc:spChg chg="add">
          <ac:chgData name="Jennifer Hunter-Phillips" userId="S::jhp@godalming.ac.uk::d8dd174a-82df-4a22-b864-6b209672f5fe" providerId="AD" clId="Web-{76338632-5C23-48A5-B970-670B89DD7B9C}" dt="2020-03-24T13:37:12.532" v="2145"/>
          <ac:spMkLst>
            <pc:docMk/>
            <pc:sldMk cId="1805140091" sldId="261"/>
            <ac:spMk id="6" creationId="{7E8B0F8E-3F6C-4541-B9C1-774D80A08834}"/>
          </ac:spMkLst>
        </pc:spChg>
        <pc:spChg chg="add del">
          <ac:chgData name="Jennifer Hunter-Phillips" userId="S::jhp@godalming.ac.uk::d8dd174a-82df-4a22-b864-6b209672f5fe" providerId="AD" clId="Web-{76338632-5C23-48A5-B970-670B89DD7B9C}" dt="2020-03-24T13:37:12.516" v="2144"/>
          <ac:spMkLst>
            <pc:docMk/>
            <pc:sldMk cId="1805140091" sldId="261"/>
            <ac:spMk id="8" creationId="{B373F125-DEF3-41D6-9918-AB21A2ACC37A}"/>
          </ac:spMkLst>
        </pc:spChg>
        <pc:spChg chg="add del">
          <ac:chgData name="Jennifer Hunter-Phillips" userId="S::jhp@godalming.ac.uk::d8dd174a-82df-4a22-b864-6b209672f5fe" providerId="AD" clId="Web-{76338632-5C23-48A5-B970-670B89DD7B9C}" dt="2020-03-24T13:37:12.516" v="2144"/>
          <ac:spMkLst>
            <pc:docMk/>
            <pc:sldMk cId="1805140091" sldId="261"/>
            <ac:spMk id="10" creationId="{71E9F226-EB6E-48C9-ADDA-636DE4BF4EBE}"/>
          </ac:spMkLst>
        </pc:spChg>
        <pc:spChg chg="add">
          <ac:chgData name="Jennifer Hunter-Phillips" userId="S::jhp@godalming.ac.uk::d8dd174a-82df-4a22-b864-6b209672f5fe" providerId="AD" clId="Web-{76338632-5C23-48A5-B970-670B89DD7B9C}" dt="2020-03-24T13:37:12.532" v="2145"/>
          <ac:spMkLst>
            <pc:docMk/>
            <pc:sldMk cId="1805140091" sldId="261"/>
            <ac:spMk id="12" creationId="{7A45F5BC-32D1-41CD-B270-C46F18CA1ACC}"/>
          </ac:spMkLst>
        </pc:spChg>
        <pc:spChg chg="add">
          <ac:chgData name="Jennifer Hunter-Phillips" userId="S::jhp@godalming.ac.uk::d8dd174a-82df-4a22-b864-6b209672f5fe" providerId="AD" clId="Web-{76338632-5C23-48A5-B970-670B89DD7B9C}" dt="2020-03-24T13:37:12.532" v="2145"/>
          <ac:spMkLst>
            <pc:docMk/>
            <pc:sldMk cId="1805140091" sldId="261"/>
            <ac:spMk id="14" creationId="{CE57EE13-72B0-4FFA-ACE1-EBDE89340E47}"/>
          </ac:spMkLst>
        </pc:spChg>
        <pc:spChg chg="add">
          <ac:chgData name="Jennifer Hunter-Phillips" userId="S::jhp@godalming.ac.uk::d8dd174a-82df-4a22-b864-6b209672f5fe" providerId="AD" clId="Web-{76338632-5C23-48A5-B970-670B89DD7B9C}" dt="2020-03-24T13:37:12.532" v="2145"/>
          <ac:spMkLst>
            <pc:docMk/>
            <pc:sldMk cId="1805140091" sldId="261"/>
            <ac:spMk id="16" creationId="{328C565D-A991-4381-AC37-76A58A4A128F}"/>
          </ac:spMkLst>
        </pc:spChg>
        <pc:spChg chg="add">
          <ac:chgData name="Jennifer Hunter-Phillips" userId="S::jhp@godalming.ac.uk::d8dd174a-82df-4a22-b864-6b209672f5fe" providerId="AD" clId="Web-{76338632-5C23-48A5-B970-670B89DD7B9C}" dt="2020-03-24T13:37:12.532" v="2145"/>
          <ac:spMkLst>
            <pc:docMk/>
            <pc:sldMk cId="1805140091" sldId="261"/>
            <ac:spMk id="18" creationId="{B7180431-F4DE-415D-BCBB-9316423C37C1}"/>
          </ac:spMkLst>
        </pc:spChg>
        <pc:spChg chg="add">
          <ac:chgData name="Jennifer Hunter-Phillips" userId="S::jhp@godalming.ac.uk::d8dd174a-82df-4a22-b864-6b209672f5fe" providerId="AD" clId="Web-{76338632-5C23-48A5-B970-670B89DD7B9C}" dt="2020-03-24T13:37:12.532" v="2145"/>
          <ac:spMkLst>
            <pc:docMk/>
            <pc:sldMk cId="1805140091" sldId="261"/>
            <ac:spMk id="20" creationId="{EEABD997-5EF9-4E9B-AFBB-F6DFAAF3ADF0}"/>
          </ac:spMkLst>
        </pc:spChg>
        <pc:spChg chg="add">
          <ac:chgData name="Jennifer Hunter-Phillips" userId="S::jhp@godalming.ac.uk::d8dd174a-82df-4a22-b864-6b209672f5fe" providerId="AD" clId="Web-{76338632-5C23-48A5-B970-670B89DD7B9C}" dt="2020-03-24T13:37:12.532" v="2145"/>
          <ac:spMkLst>
            <pc:docMk/>
            <pc:sldMk cId="1805140091" sldId="261"/>
            <ac:spMk id="22" creationId="{E9AB5EE6-A047-4B18-B998-D46DF3CC36FE}"/>
          </ac:spMkLst>
        </pc:spChg>
      </pc:sldChg>
      <pc:sldChg chg="addSp delSp modSp new mod setBg">
        <pc:chgData name="Jennifer Hunter-Phillips" userId="S::jhp@godalming.ac.uk::d8dd174a-82df-4a22-b864-6b209672f5fe" providerId="AD" clId="Web-{76338632-5C23-48A5-B970-670B89DD7B9C}" dt="2020-03-24T13:36:26.156" v="2140"/>
        <pc:sldMkLst>
          <pc:docMk/>
          <pc:sldMk cId="3550748762" sldId="262"/>
        </pc:sldMkLst>
        <pc:spChg chg="mod">
          <ac:chgData name="Jennifer Hunter-Phillips" userId="S::jhp@godalming.ac.uk::d8dd174a-82df-4a22-b864-6b209672f5fe" providerId="AD" clId="Web-{76338632-5C23-48A5-B970-670B89DD7B9C}" dt="2020-03-24T13:36:26.156" v="2140"/>
          <ac:spMkLst>
            <pc:docMk/>
            <pc:sldMk cId="3550748762" sldId="262"/>
            <ac:spMk id="2" creationId="{16B7145E-D52D-4BDA-9EDA-7F3FB44A4E9B}"/>
          </ac:spMkLst>
        </pc:spChg>
        <pc:spChg chg="del">
          <ac:chgData name="Jennifer Hunter-Phillips" userId="S::jhp@godalming.ac.uk::d8dd174a-82df-4a22-b864-6b209672f5fe" providerId="AD" clId="Web-{76338632-5C23-48A5-B970-670B89DD7B9C}" dt="2020-03-24T13:36:26.156" v="2140"/>
          <ac:spMkLst>
            <pc:docMk/>
            <pc:sldMk cId="3550748762" sldId="262"/>
            <ac:spMk id="3" creationId="{CA12F638-AA3C-4E1F-B76B-D194B5FD4CB7}"/>
          </ac:spMkLst>
        </pc:spChg>
        <pc:spChg chg="add">
          <ac:chgData name="Jennifer Hunter-Phillips" userId="S::jhp@godalming.ac.uk::d8dd174a-82df-4a22-b864-6b209672f5fe" providerId="AD" clId="Web-{76338632-5C23-48A5-B970-670B89DD7B9C}" dt="2020-03-24T13:36:26.156" v="2140"/>
          <ac:spMkLst>
            <pc:docMk/>
            <pc:sldMk cId="3550748762" sldId="262"/>
            <ac:spMk id="8" creationId="{E9AA9F65-94B8-41A5-A7FF-23D2CFB116BB}"/>
          </ac:spMkLst>
        </pc:spChg>
        <pc:spChg chg="add">
          <ac:chgData name="Jennifer Hunter-Phillips" userId="S::jhp@godalming.ac.uk::d8dd174a-82df-4a22-b864-6b209672f5fe" providerId="AD" clId="Web-{76338632-5C23-48A5-B970-670B89DD7B9C}" dt="2020-03-24T13:36:26.156" v="2140"/>
          <ac:spMkLst>
            <pc:docMk/>
            <pc:sldMk cId="3550748762" sldId="262"/>
            <ac:spMk id="10" creationId="{7E8B0F8E-3F6C-4541-B9C1-774D80A08834}"/>
          </ac:spMkLst>
        </pc:spChg>
        <pc:spChg chg="add">
          <ac:chgData name="Jennifer Hunter-Phillips" userId="S::jhp@godalming.ac.uk::d8dd174a-82df-4a22-b864-6b209672f5fe" providerId="AD" clId="Web-{76338632-5C23-48A5-B970-670B89DD7B9C}" dt="2020-03-24T13:36:26.156" v="2140"/>
          <ac:spMkLst>
            <pc:docMk/>
            <pc:sldMk cId="3550748762" sldId="262"/>
            <ac:spMk id="12" creationId="{7A45F5BC-32D1-41CD-B270-C46F18CA1ACC}"/>
          </ac:spMkLst>
        </pc:spChg>
        <pc:spChg chg="add">
          <ac:chgData name="Jennifer Hunter-Phillips" userId="S::jhp@godalming.ac.uk::d8dd174a-82df-4a22-b864-6b209672f5fe" providerId="AD" clId="Web-{76338632-5C23-48A5-B970-670B89DD7B9C}" dt="2020-03-24T13:36:26.156" v="2140"/>
          <ac:spMkLst>
            <pc:docMk/>
            <pc:sldMk cId="3550748762" sldId="262"/>
            <ac:spMk id="14" creationId="{CE57EE13-72B0-4FFA-ACE1-EBDE89340E47}"/>
          </ac:spMkLst>
        </pc:spChg>
        <pc:spChg chg="add">
          <ac:chgData name="Jennifer Hunter-Phillips" userId="S::jhp@godalming.ac.uk::d8dd174a-82df-4a22-b864-6b209672f5fe" providerId="AD" clId="Web-{76338632-5C23-48A5-B970-670B89DD7B9C}" dt="2020-03-24T13:36:26.156" v="2140"/>
          <ac:spMkLst>
            <pc:docMk/>
            <pc:sldMk cId="3550748762" sldId="262"/>
            <ac:spMk id="16" creationId="{8E019540-1104-4B12-9F83-45F58674186F}"/>
          </ac:spMkLst>
        </pc:spChg>
        <pc:spChg chg="add">
          <ac:chgData name="Jennifer Hunter-Phillips" userId="S::jhp@godalming.ac.uk::d8dd174a-82df-4a22-b864-6b209672f5fe" providerId="AD" clId="Web-{76338632-5C23-48A5-B970-670B89DD7B9C}" dt="2020-03-24T13:36:26.156" v="2140"/>
          <ac:spMkLst>
            <pc:docMk/>
            <pc:sldMk cId="3550748762" sldId="262"/>
            <ac:spMk id="18" creationId="{11D976D6-8C98-48CC-8C34-0468F31678C2}"/>
          </ac:spMkLst>
        </pc:spChg>
        <pc:spChg chg="add">
          <ac:chgData name="Jennifer Hunter-Phillips" userId="S::jhp@godalming.ac.uk::d8dd174a-82df-4a22-b864-6b209672f5fe" providerId="AD" clId="Web-{76338632-5C23-48A5-B970-670B89DD7B9C}" dt="2020-03-24T13:36:26.156" v="2140"/>
          <ac:spMkLst>
            <pc:docMk/>
            <pc:sldMk cId="3550748762" sldId="262"/>
            <ac:spMk id="20" creationId="{3580CFD6-E44A-486A-9E73-D8D948F78A34}"/>
          </ac:spMkLst>
        </pc:spChg>
      </pc:sldChg>
      <pc:sldChg chg="modSp new">
        <pc:chgData name="Jennifer Hunter-Phillips" userId="S::jhp@godalming.ac.uk::d8dd174a-82df-4a22-b864-6b209672f5fe" providerId="AD" clId="Web-{76338632-5C23-48A5-B970-670B89DD7B9C}" dt="2020-03-24T13:35:13.045" v="2099" actId="20577"/>
        <pc:sldMkLst>
          <pc:docMk/>
          <pc:sldMk cId="1834440452" sldId="263"/>
        </pc:sldMkLst>
        <pc:spChg chg="mod">
          <ac:chgData name="Jennifer Hunter-Phillips" userId="S::jhp@godalming.ac.uk::d8dd174a-82df-4a22-b864-6b209672f5fe" providerId="AD" clId="Web-{76338632-5C23-48A5-B970-670B89DD7B9C}" dt="2020-03-24T13:34:45.732" v="2058" actId="20577"/>
          <ac:spMkLst>
            <pc:docMk/>
            <pc:sldMk cId="1834440452" sldId="263"/>
            <ac:spMk id="2" creationId="{221C0720-D279-439C-BE89-C1C975228A65}"/>
          </ac:spMkLst>
        </pc:spChg>
        <pc:spChg chg="mod">
          <ac:chgData name="Jennifer Hunter-Phillips" userId="S::jhp@godalming.ac.uk::d8dd174a-82df-4a22-b864-6b209672f5fe" providerId="AD" clId="Web-{76338632-5C23-48A5-B970-670B89DD7B9C}" dt="2020-03-24T13:35:13.045" v="2099" actId="20577"/>
          <ac:spMkLst>
            <pc:docMk/>
            <pc:sldMk cId="1834440452" sldId="263"/>
            <ac:spMk id="3" creationId="{83B7AEBC-547A-4050-B145-6D1E541511C6}"/>
          </ac:spMkLst>
        </pc:spChg>
      </pc:sldChg>
      <pc:sldChg chg="addSp delSp modSp new mod setBg">
        <pc:chgData name="Jennifer Hunter-Phillips" userId="S::jhp@godalming.ac.uk::d8dd174a-82df-4a22-b864-6b209672f5fe" providerId="AD" clId="Web-{76338632-5C23-48A5-B970-670B89DD7B9C}" dt="2020-03-24T13:36:00.858" v="2139"/>
        <pc:sldMkLst>
          <pc:docMk/>
          <pc:sldMk cId="3331621367" sldId="264"/>
        </pc:sldMkLst>
        <pc:spChg chg="mod">
          <ac:chgData name="Jennifer Hunter-Phillips" userId="S::jhp@godalming.ac.uk::d8dd174a-82df-4a22-b864-6b209672f5fe" providerId="AD" clId="Web-{76338632-5C23-48A5-B970-670B89DD7B9C}" dt="2020-03-24T13:36:00.858" v="2139"/>
          <ac:spMkLst>
            <pc:docMk/>
            <pc:sldMk cId="3331621367" sldId="264"/>
            <ac:spMk id="2" creationId="{59E49A51-75C4-4A6E-8FFF-D883DE62F09A}"/>
          </ac:spMkLst>
        </pc:spChg>
        <pc:spChg chg="del mod">
          <ac:chgData name="Jennifer Hunter-Phillips" userId="S::jhp@godalming.ac.uk::d8dd174a-82df-4a22-b864-6b209672f5fe" providerId="AD" clId="Web-{76338632-5C23-48A5-B970-670B89DD7B9C}" dt="2020-03-24T13:36:00.858" v="2139"/>
          <ac:spMkLst>
            <pc:docMk/>
            <pc:sldMk cId="3331621367" sldId="264"/>
            <ac:spMk id="3" creationId="{23877030-5AB0-434F-A406-751A89F79AF1}"/>
          </ac:spMkLst>
        </pc:spChg>
        <pc:graphicFrameChg chg="add">
          <ac:chgData name="Jennifer Hunter-Phillips" userId="S::jhp@godalming.ac.uk::d8dd174a-82df-4a22-b864-6b209672f5fe" providerId="AD" clId="Web-{76338632-5C23-48A5-B970-670B89DD7B9C}" dt="2020-03-24T13:36:00.858" v="2139"/>
          <ac:graphicFrameMkLst>
            <pc:docMk/>
            <pc:sldMk cId="3331621367" sldId="264"/>
            <ac:graphicFrameMk id="5" creationId="{5169947B-279A-49A5-AF6B-99CFF3F3D825}"/>
          </ac:graphicFrameMkLst>
        </pc:graphicFrameChg>
      </pc:sldChg>
      <pc:sldMasterChg chg="del delSldLayout">
        <pc:chgData name="Jennifer Hunter-Phillips" userId="S::jhp@godalming.ac.uk::d8dd174a-82df-4a22-b864-6b209672f5fe" providerId="AD" clId="Web-{76338632-5C23-48A5-B970-670B89DD7B9C}" dt="2020-03-24T13:17:44.618" v="0"/>
        <pc:sldMasterMkLst>
          <pc:docMk/>
          <pc:sldMasterMk cId="2460954070" sldId="2147483660"/>
        </pc:sldMasterMkLst>
        <pc:sldLayoutChg chg="del">
          <pc:chgData name="Jennifer Hunter-Phillips" userId="S::jhp@godalming.ac.uk::d8dd174a-82df-4a22-b864-6b209672f5fe" providerId="AD" clId="Web-{76338632-5C23-48A5-B970-670B89DD7B9C}" dt="2020-03-24T13:17:44.618" v="0"/>
          <pc:sldLayoutMkLst>
            <pc:docMk/>
            <pc:sldMasterMk cId="2460954070" sldId="2147483660"/>
            <pc:sldLayoutMk cId="2385387890" sldId="2147483661"/>
          </pc:sldLayoutMkLst>
        </pc:sldLayoutChg>
        <pc:sldLayoutChg chg="del">
          <pc:chgData name="Jennifer Hunter-Phillips" userId="S::jhp@godalming.ac.uk::d8dd174a-82df-4a22-b864-6b209672f5fe" providerId="AD" clId="Web-{76338632-5C23-48A5-B970-670B89DD7B9C}" dt="2020-03-24T13:17:44.618" v="0"/>
          <pc:sldLayoutMkLst>
            <pc:docMk/>
            <pc:sldMasterMk cId="2460954070" sldId="2147483660"/>
            <pc:sldLayoutMk cId="949138452" sldId="2147483662"/>
          </pc:sldLayoutMkLst>
        </pc:sldLayoutChg>
        <pc:sldLayoutChg chg="del">
          <pc:chgData name="Jennifer Hunter-Phillips" userId="S::jhp@godalming.ac.uk::d8dd174a-82df-4a22-b864-6b209672f5fe" providerId="AD" clId="Web-{76338632-5C23-48A5-B970-670B89DD7B9C}" dt="2020-03-24T13:17:44.618" v="0"/>
          <pc:sldLayoutMkLst>
            <pc:docMk/>
            <pc:sldMasterMk cId="2460954070" sldId="2147483660"/>
            <pc:sldLayoutMk cId="2591524520" sldId="2147483663"/>
          </pc:sldLayoutMkLst>
        </pc:sldLayoutChg>
        <pc:sldLayoutChg chg="del">
          <pc:chgData name="Jennifer Hunter-Phillips" userId="S::jhp@godalming.ac.uk::d8dd174a-82df-4a22-b864-6b209672f5fe" providerId="AD" clId="Web-{76338632-5C23-48A5-B970-670B89DD7B9C}" dt="2020-03-24T13:17:44.618" v="0"/>
          <pc:sldLayoutMkLst>
            <pc:docMk/>
            <pc:sldMasterMk cId="2460954070" sldId="2147483660"/>
            <pc:sldLayoutMk cId="1203092039" sldId="2147483664"/>
          </pc:sldLayoutMkLst>
        </pc:sldLayoutChg>
        <pc:sldLayoutChg chg="del">
          <pc:chgData name="Jennifer Hunter-Phillips" userId="S::jhp@godalming.ac.uk::d8dd174a-82df-4a22-b864-6b209672f5fe" providerId="AD" clId="Web-{76338632-5C23-48A5-B970-670B89DD7B9C}" dt="2020-03-24T13:17:44.618" v="0"/>
          <pc:sldLayoutMkLst>
            <pc:docMk/>
            <pc:sldMasterMk cId="2460954070" sldId="2147483660"/>
            <pc:sldLayoutMk cId="3733172339" sldId="2147483665"/>
          </pc:sldLayoutMkLst>
        </pc:sldLayoutChg>
        <pc:sldLayoutChg chg="del">
          <pc:chgData name="Jennifer Hunter-Phillips" userId="S::jhp@godalming.ac.uk::d8dd174a-82df-4a22-b864-6b209672f5fe" providerId="AD" clId="Web-{76338632-5C23-48A5-B970-670B89DD7B9C}" dt="2020-03-24T13:17:44.618" v="0"/>
          <pc:sldLayoutMkLst>
            <pc:docMk/>
            <pc:sldMasterMk cId="2460954070" sldId="2147483660"/>
            <pc:sldLayoutMk cId="3210312558" sldId="2147483666"/>
          </pc:sldLayoutMkLst>
        </pc:sldLayoutChg>
        <pc:sldLayoutChg chg="del">
          <pc:chgData name="Jennifer Hunter-Phillips" userId="S::jhp@godalming.ac.uk::d8dd174a-82df-4a22-b864-6b209672f5fe" providerId="AD" clId="Web-{76338632-5C23-48A5-B970-670B89DD7B9C}" dt="2020-03-24T13:17:44.618" v="0"/>
          <pc:sldLayoutMkLst>
            <pc:docMk/>
            <pc:sldMasterMk cId="2460954070" sldId="2147483660"/>
            <pc:sldLayoutMk cId="3146388984" sldId="2147483667"/>
          </pc:sldLayoutMkLst>
        </pc:sldLayoutChg>
        <pc:sldLayoutChg chg="del">
          <pc:chgData name="Jennifer Hunter-Phillips" userId="S::jhp@godalming.ac.uk::d8dd174a-82df-4a22-b864-6b209672f5fe" providerId="AD" clId="Web-{76338632-5C23-48A5-B970-670B89DD7B9C}" dt="2020-03-24T13:17:44.618" v="0"/>
          <pc:sldLayoutMkLst>
            <pc:docMk/>
            <pc:sldMasterMk cId="2460954070" sldId="2147483660"/>
            <pc:sldLayoutMk cId="3171841454" sldId="2147483668"/>
          </pc:sldLayoutMkLst>
        </pc:sldLayoutChg>
        <pc:sldLayoutChg chg="del">
          <pc:chgData name="Jennifer Hunter-Phillips" userId="S::jhp@godalming.ac.uk::d8dd174a-82df-4a22-b864-6b209672f5fe" providerId="AD" clId="Web-{76338632-5C23-48A5-B970-670B89DD7B9C}" dt="2020-03-24T13:17:44.618" v="0"/>
          <pc:sldLayoutMkLst>
            <pc:docMk/>
            <pc:sldMasterMk cId="2460954070" sldId="2147483660"/>
            <pc:sldLayoutMk cId="1718958274" sldId="2147483669"/>
          </pc:sldLayoutMkLst>
        </pc:sldLayoutChg>
        <pc:sldLayoutChg chg="del">
          <pc:chgData name="Jennifer Hunter-Phillips" userId="S::jhp@godalming.ac.uk::d8dd174a-82df-4a22-b864-6b209672f5fe" providerId="AD" clId="Web-{76338632-5C23-48A5-B970-670B89DD7B9C}" dt="2020-03-24T13:17:44.618" v="0"/>
          <pc:sldLayoutMkLst>
            <pc:docMk/>
            <pc:sldMasterMk cId="2460954070" sldId="2147483660"/>
            <pc:sldLayoutMk cId="2202905451" sldId="2147483670"/>
          </pc:sldLayoutMkLst>
        </pc:sldLayoutChg>
        <pc:sldLayoutChg chg="del">
          <pc:chgData name="Jennifer Hunter-Phillips" userId="S::jhp@godalming.ac.uk::d8dd174a-82df-4a22-b864-6b209672f5fe" providerId="AD" clId="Web-{76338632-5C23-48A5-B970-670B89DD7B9C}" dt="2020-03-24T13:17:44.618" v="0"/>
          <pc:sldLayoutMkLst>
            <pc:docMk/>
            <pc:sldMasterMk cId="2460954070" sldId="2147483660"/>
            <pc:sldLayoutMk cId="3479445657" sldId="2147483671"/>
          </pc:sldLayoutMkLst>
        </pc:sldLayoutChg>
      </pc:sldMasterChg>
      <pc:sldMasterChg chg="add addSldLayout modSldLayout">
        <pc:chgData name="Jennifer Hunter-Phillips" userId="S::jhp@godalming.ac.uk::d8dd174a-82df-4a22-b864-6b209672f5fe" providerId="AD" clId="Web-{76338632-5C23-48A5-B970-670B89DD7B9C}" dt="2020-03-24T13:17:44.618" v="0"/>
        <pc:sldMasterMkLst>
          <pc:docMk/>
          <pc:sldMasterMk cId="1314526334" sldId="2147483672"/>
        </pc:sldMasterMkLst>
        <pc:sldLayoutChg chg="add mod replId">
          <pc:chgData name="Jennifer Hunter-Phillips" userId="S::jhp@godalming.ac.uk::d8dd174a-82df-4a22-b864-6b209672f5fe" providerId="AD" clId="Web-{76338632-5C23-48A5-B970-670B89DD7B9C}" dt="2020-03-24T13:17:44.618" v="0"/>
          <pc:sldLayoutMkLst>
            <pc:docMk/>
            <pc:sldMasterMk cId="1314526334" sldId="2147483672"/>
            <pc:sldLayoutMk cId="1130132852" sldId="2147483673"/>
          </pc:sldLayoutMkLst>
        </pc:sldLayoutChg>
        <pc:sldLayoutChg chg="add mod replId">
          <pc:chgData name="Jennifer Hunter-Phillips" userId="S::jhp@godalming.ac.uk::d8dd174a-82df-4a22-b864-6b209672f5fe" providerId="AD" clId="Web-{76338632-5C23-48A5-B970-670B89DD7B9C}" dt="2020-03-24T13:17:44.618" v="0"/>
          <pc:sldLayoutMkLst>
            <pc:docMk/>
            <pc:sldMasterMk cId="1314526334" sldId="2147483672"/>
            <pc:sldLayoutMk cId="3267239411" sldId="2147483674"/>
          </pc:sldLayoutMkLst>
        </pc:sldLayoutChg>
        <pc:sldLayoutChg chg="add mod replId">
          <pc:chgData name="Jennifer Hunter-Phillips" userId="S::jhp@godalming.ac.uk::d8dd174a-82df-4a22-b864-6b209672f5fe" providerId="AD" clId="Web-{76338632-5C23-48A5-B970-670B89DD7B9C}" dt="2020-03-24T13:17:44.618" v="0"/>
          <pc:sldLayoutMkLst>
            <pc:docMk/>
            <pc:sldMasterMk cId="1314526334" sldId="2147483672"/>
            <pc:sldLayoutMk cId="2271899240" sldId="2147483675"/>
          </pc:sldLayoutMkLst>
        </pc:sldLayoutChg>
        <pc:sldLayoutChg chg="add mod replId">
          <pc:chgData name="Jennifer Hunter-Phillips" userId="S::jhp@godalming.ac.uk::d8dd174a-82df-4a22-b864-6b209672f5fe" providerId="AD" clId="Web-{76338632-5C23-48A5-B970-670B89DD7B9C}" dt="2020-03-24T13:17:44.618" v="0"/>
          <pc:sldLayoutMkLst>
            <pc:docMk/>
            <pc:sldMasterMk cId="1314526334" sldId="2147483672"/>
            <pc:sldLayoutMk cId="4149467696" sldId="2147483676"/>
          </pc:sldLayoutMkLst>
        </pc:sldLayoutChg>
        <pc:sldLayoutChg chg="add mod replId">
          <pc:chgData name="Jennifer Hunter-Phillips" userId="S::jhp@godalming.ac.uk::d8dd174a-82df-4a22-b864-6b209672f5fe" providerId="AD" clId="Web-{76338632-5C23-48A5-B970-670B89DD7B9C}" dt="2020-03-24T13:17:44.618" v="0"/>
          <pc:sldLayoutMkLst>
            <pc:docMk/>
            <pc:sldMasterMk cId="1314526334" sldId="2147483672"/>
            <pc:sldLayoutMk cId="3215462639" sldId="2147483677"/>
          </pc:sldLayoutMkLst>
        </pc:sldLayoutChg>
        <pc:sldLayoutChg chg="add mod replId">
          <pc:chgData name="Jennifer Hunter-Phillips" userId="S::jhp@godalming.ac.uk::d8dd174a-82df-4a22-b864-6b209672f5fe" providerId="AD" clId="Web-{76338632-5C23-48A5-B970-670B89DD7B9C}" dt="2020-03-24T13:17:44.618" v="0"/>
          <pc:sldLayoutMkLst>
            <pc:docMk/>
            <pc:sldMasterMk cId="1314526334" sldId="2147483672"/>
            <pc:sldLayoutMk cId="3809478699" sldId="2147483678"/>
          </pc:sldLayoutMkLst>
        </pc:sldLayoutChg>
        <pc:sldLayoutChg chg="add mod replId">
          <pc:chgData name="Jennifer Hunter-Phillips" userId="S::jhp@godalming.ac.uk::d8dd174a-82df-4a22-b864-6b209672f5fe" providerId="AD" clId="Web-{76338632-5C23-48A5-B970-670B89DD7B9C}" dt="2020-03-24T13:17:44.618" v="0"/>
          <pc:sldLayoutMkLst>
            <pc:docMk/>
            <pc:sldMasterMk cId="1314526334" sldId="2147483672"/>
            <pc:sldLayoutMk cId="1170618126" sldId="2147483679"/>
          </pc:sldLayoutMkLst>
        </pc:sldLayoutChg>
        <pc:sldLayoutChg chg="add mod replId">
          <pc:chgData name="Jennifer Hunter-Phillips" userId="S::jhp@godalming.ac.uk::d8dd174a-82df-4a22-b864-6b209672f5fe" providerId="AD" clId="Web-{76338632-5C23-48A5-B970-670B89DD7B9C}" dt="2020-03-24T13:17:44.618" v="0"/>
          <pc:sldLayoutMkLst>
            <pc:docMk/>
            <pc:sldMasterMk cId="1314526334" sldId="2147483672"/>
            <pc:sldLayoutMk cId="502539738" sldId="2147483680"/>
          </pc:sldLayoutMkLst>
        </pc:sldLayoutChg>
        <pc:sldLayoutChg chg="add mod replId">
          <pc:chgData name="Jennifer Hunter-Phillips" userId="S::jhp@godalming.ac.uk::d8dd174a-82df-4a22-b864-6b209672f5fe" providerId="AD" clId="Web-{76338632-5C23-48A5-B970-670B89DD7B9C}" dt="2020-03-24T13:17:44.618" v="0"/>
          <pc:sldLayoutMkLst>
            <pc:docMk/>
            <pc:sldMasterMk cId="1314526334" sldId="2147483672"/>
            <pc:sldLayoutMk cId="1635779253" sldId="2147483681"/>
          </pc:sldLayoutMkLst>
        </pc:sldLayoutChg>
        <pc:sldLayoutChg chg="add mod replId">
          <pc:chgData name="Jennifer Hunter-Phillips" userId="S::jhp@godalming.ac.uk::d8dd174a-82df-4a22-b864-6b209672f5fe" providerId="AD" clId="Web-{76338632-5C23-48A5-B970-670B89DD7B9C}" dt="2020-03-24T13:17:44.618" v="0"/>
          <pc:sldLayoutMkLst>
            <pc:docMk/>
            <pc:sldMasterMk cId="1314526334" sldId="2147483672"/>
            <pc:sldLayoutMk cId="871917408" sldId="2147483682"/>
          </pc:sldLayoutMkLst>
        </pc:sldLayoutChg>
        <pc:sldLayoutChg chg="add mod replId">
          <pc:chgData name="Jennifer Hunter-Phillips" userId="S::jhp@godalming.ac.uk::d8dd174a-82df-4a22-b864-6b209672f5fe" providerId="AD" clId="Web-{76338632-5C23-48A5-B970-670B89DD7B9C}" dt="2020-03-24T13:17:44.618" v="0"/>
          <pc:sldLayoutMkLst>
            <pc:docMk/>
            <pc:sldMasterMk cId="1314526334" sldId="2147483672"/>
            <pc:sldLayoutMk cId="3061690528" sldId="2147483683"/>
          </pc:sldLayoutMkLst>
        </pc:sldLayoutChg>
      </pc:sldMaster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data1.xml><?xml version="1.0" encoding="utf-8"?>
<dgm:dataModel xmlns:dgm="http://schemas.openxmlformats.org/drawingml/2006/diagram" xmlns:a="http://schemas.openxmlformats.org/drawingml/2006/main">
  <dgm:ptLst>
    <dgm:pt modelId="{DD8EC3E5-2374-4FA2-AB03-14DB4321EA2A}" type="doc">
      <dgm:prSet loTypeId="urn:microsoft.com/office/officeart/2018/5/layout/IconCircle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C61BD30F-773C-4843-891C-DE4435AEAD68}">
      <dgm:prSet/>
      <dgm:spPr/>
      <dgm:t>
        <a:bodyPr/>
        <a:lstStyle/>
        <a:p>
          <a:pPr>
            <a:defRPr cap="all"/>
          </a:pPr>
          <a:r>
            <a:rPr lang="en-GB"/>
            <a:t>Have a go at a model point.</a:t>
          </a:r>
          <a:endParaRPr lang="en-US"/>
        </a:p>
      </dgm:t>
    </dgm:pt>
    <dgm:pt modelId="{00DC2B8A-3C8C-47DE-8FE9-3B3BBFFBBE8B}" type="parTrans" cxnId="{803327C6-6681-4B9D-9139-6FE484F2D7D9}">
      <dgm:prSet/>
      <dgm:spPr/>
      <dgm:t>
        <a:bodyPr/>
        <a:lstStyle/>
        <a:p>
          <a:endParaRPr lang="en-US"/>
        </a:p>
      </dgm:t>
    </dgm:pt>
    <dgm:pt modelId="{0143F029-5B5B-4610-9698-62E9BE89532D}" type="sibTrans" cxnId="{803327C6-6681-4B9D-9139-6FE484F2D7D9}">
      <dgm:prSet/>
      <dgm:spPr/>
      <dgm:t>
        <a:bodyPr/>
        <a:lstStyle/>
        <a:p>
          <a:endParaRPr lang="en-US"/>
        </a:p>
      </dgm:t>
    </dgm:pt>
    <dgm:pt modelId="{AB15895F-F934-4C78-B00C-29BD781C479A}">
      <dgm:prSet/>
      <dgm:spPr/>
      <dgm:t>
        <a:bodyPr/>
        <a:lstStyle/>
        <a:p>
          <a:pPr>
            <a:defRPr cap="all"/>
          </a:pPr>
          <a:r>
            <a:rPr lang="en-GB"/>
            <a:t>The rest is homework...</a:t>
          </a:r>
          <a:endParaRPr lang="en-US"/>
        </a:p>
      </dgm:t>
    </dgm:pt>
    <dgm:pt modelId="{0539E1AE-1C94-4A69-9A4A-FE610D7142CC}" type="parTrans" cxnId="{947E6079-FA7B-4188-9593-CF0534FC1D49}">
      <dgm:prSet/>
      <dgm:spPr/>
      <dgm:t>
        <a:bodyPr/>
        <a:lstStyle/>
        <a:p>
          <a:endParaRPr lang="en-US"/>
        </a:p>
      </dgm:t>
    </dgm:pt>
    <dgm:pt modelId="{DFDE58A4-8414-46FB-A0B1-DF9B2CC1A551}" type="sibTrans" cxnId="{947E6079-FA7B-4188-9593-CF0534FC1D49}">
      <dgm:prSet/>
      <dgm:spPr/>
      <dgm:t>
        <a:bodyPr/>
        <a:lstStyle/>
        <a:p>
          <a:endParaRPr lang="en-US"/>
        </a:p>
      </dgm:t>
    </dgm:pt>
    <dgm:pt modelId="{4A63B2BC-6FF2-478E-8739-44FA1D35ADDE}" type="pres">
      <dgm:prSet presAssocID="{DD8EC3E5-2374-4FA2-AB03-14DB4321EA2A}" presName="root" presStyleCnt="0">
        <dgm:presLayoutVars>
          <dgm:dir/>
          <dgm:resizeHandles val="exact"/>
        </dgm:presLayoutVars>
      </dgm:prSet>
      <dgm:spPr/>
    </dgm:pt>
    <dgm:pt modelId="{B4FC14B8-325C-493F-8190-9DDACC475855}" type="pres">
      <dgm:prSet presAssocID="{C61BD30F-773C-4843-891C-DE4435AEAD68}" presName="compNode" presStyleCnt="0"/>
      <dgm:spPr/>
    </dgm:pt>
    <dgm:pt modelId="{023548B0-3C6D-4D7A-B514-62CE389F2E5A}" type="pres">
      <dgm:prSet presAssocID="{C61BD30F-773C-4843-891C-DE4435AEAD68}" presName="iconBgRect" presStyleLbl="bgShp" presStyleIdx="0" presStyleCnt="2"/>
      <dgm:spPr/>
    </dgm:pt>
    <dgm:pt modelId="{91AF78E6-EA48-4B27-B1C8-E192C4A54243}" type="pres">
      <dgm:prSet presAssocID="{C61BD30F-773C-4843-891C-DE4435AEAD68}"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Arrow: U-turn with tail"/>
        </a:ext>
      </dgm:extLst>
    </dgm:pt>
    <dgm:pt modelId="{107359DC-AB86-4AC4-B0D3-2103D007D237}" type="pres">
      <dgm:prSet presAssocID="{C61BD30F-773C-4843-891C-DE4435AEAD68}" presName="spaceRect" presStyleCnt="0"/>
      <dgm:spPr/>
    </dgm:pt>
    <dgm:pt modelId="{90512F58-11E4-4415-88E5-4B6EEFAC1886}" type="pres">
      <dgm:prSet presAssocID="{C61BD30F-773C-4843-891C-DE4435AEAD68}" presName="textRect" presStyleLbl="revTx" presStyleIdx="0" presStyleCnt="2">
        <dgm:presLayoutVars>
          <dgm:chMax val="1"/>
          <dgm:chPref val="1"/>
        </dgm:presLayoutVars>
      </dgm:prSet>
      <dgm:spPr/>
    </dgm:pt>
    <dgm:pt modelId="{794EBDB1-3E74-486F-9949-DE20FE7C8AD4}" type="pres">
      <dgm:prSet presAssocID="{0143F029-5B5B-4610-9698-62E9BE89532D}" presName="sibTrans" presStyleCnt="0"/>
      <dgm:spPr/>
    </dgm:pt>
    <dgm:pt modelId="{A1BF9BE6-7088-45E9-8C81-EB91E19E99C8}" type="pres">
      <dgm:prSet presAssocID="{AB15895F-F934-4C78-B00C-29BD781C479A}" presName="compNode" presStyleCnt="0"/>
      <dgm:spPr/>
    </dgm:pt>
    <dgm:pt modelId="{4F2DB163-B12A-4F78-8140-C92082D53888}" type="pres">
      <dgm:prSet presAssocID="{AB15895F-F934-4C78-B00C-29BD781C479A}" presName="iconBgRect" presStyleLbl="bgShp" presStyleIdx="1" presStyleCnt="2"/>
      <dgm:spPr/>
    </dgm:pt>
    <dgm:pt modelId="{44770D19-B616-4046-8C6F-907E2A5049F3}" type="pres">
      <dgm:prSet presAssocID="{AB15895F-F934-4C78-B00C-29BD781C479A}"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oks"/>
        </a:ext>
      </dgm:extLst>
    </dgm:pt>
    <dgm:pt modelId="{B55A60A2-2EF0-47BC-ABCC-8C24EC7F3E1E}" type="pres">
      <dgm:prSet presAssocID="{AB15895F-F934-4C78-B00C-29BD781C479A}" presName="spaceRect" presStyleCnt="0"/>
      <dgm:spPr/>
    </dgm:pt>
    <dgm:pt modelId="{CE418579-810C-490B-8EC7-7BF5724D6B9D}" type="pres">
      <dgm:prSet presAssocID="{AB15895F-F934-4C78-B00C-29BD781C479A}" presName="textRect" presStyleLbl="revTx" presStyleIdx="1" presStyleCnt="2">
        <dgm:presLayoutVars>
          <dgm:chMax val="1"/>
          <dgm:chPref val="1"/>
        </dgm:presLayoutVars>
      </dgm:prSet>
      <dgm:spPr/>
    </dgm:pt>
  </dgm:ptLst>
  <dgm:cxnLst>
    <dgm:cxn modelId="{C0EC2E0A-7A5F-4CEE-B844-3196BB5E5783}" type="presOf" srcId="{C61BD30F-773C-4843-891C-DE4435AEAD68}" destId="{90512F58-11E4-4415-88E5-4B6EEFAC1886}" srcOrd="0" destOrd="0" presId="urn:microsoft.com/office/officeart/2018/5/layout/IconCircleLabelList"/>
    <dgm:cxn modelId="{947E6079-FA7B-4188-9593-CF0534FC1D49}" srcId="{DD8EC3E5-2374-4FA2-AB03-14DB4321EA2A}" destId="{AB15895F-F934-4C78-B00C-29BD781C479A}" srcOrd="1" destOrd="0" parTransId="{0539E1AE-1C94-4A69-9A4A-FE610D7142CC}" sibTransId="{DFDE58A4-8414-46FB-A0B1-DF9B2CC1A551}"/>
    <dgm:cxn modelId="{327D44A6-F013-44E9-9BE5-531D7409012B}" type="presOf" srcId="{DD8EC3E5-2374-4FA2-AB03-14DB4321EA2A}" destId="{4A63B2BC-6FF2-478E-8739-44FA1D35ADDE}" srcOrd="0" destOrd="0" presId="urn:microsoft.com/office/officeart/2018/5/layout/IconCircleLabelList"/>
    <dgm:cxn modelId="{803327C6-6681-4B9D-9139-6FE484F2D7D9}" srcId="{DD8EC3E5-2374-4FA2-AB03-14DB4321EA2A}" destId="{C61BD30F-773C-4843-891C-DE4435AEAD68}" srcOrd="0" destOrd="0" parTransId="{00DC2B8A-3C8C-47DE-8FE9-3B3BBFFBBE8B}" sibTransId="{0143F029-5B5B-4610-9698-62E9BE89532D}"/>
    <dgm:cxn modelId="{1EB7E1E2-1CE2-488F-90BE-68ED25FC8C8D}" type="presOf" srcId="{AB15895F-F934-4C78-B00C-29BD781C479A}" destId="{CE418579-810C-490B-8EC7-7BF5724D6B9D}" srcOrd="0" destOrd="0" presId="urn:microsoft.com/office/officeart/2018/5/layout/IconCircleLabelList"/>
    <dgm:cxn modelId="{D757AE24-5C39-44A7-8E5A-BE59719825AE}" type="presParOf" srcId="{4A63B2BC-6FF2-478E-8739-44FA1D35ADDE}" destId="{B4FC14B8-325C-493F-8190-9DDACC475855}" srcOrd="0" destOrd="0" presId="urn:microsoft.com/office/officeart/2018/5/layout/IconCircleLabelList"/>
    <dgm:cxn modelId="{231D5BFC-B4A7-40AA-9D57-6C06F39612D4}" type="presParOf" srcId="{B4FC14B8-325C-493F-8190-9DDACC475855}" destId="{023548B0-3C6D-4D7A-B514-62CE389F2E5A}" srcOrd="0" destOrd="0" presId="urn:microsoft.com/office/officeart/2018/5/layout/IconCircleLabelList"/>
    <dgm:cxn modelId="{23BE447B-053D-4DB6-BC61-8EA83E9388E1}" type="presParOf" srcId="{B4FC14B8-325C-493F-8190-9DDACC475855}" destId="{91AF78E6-EA48-4B27-B1C8-E192C4A54243}" srcOrd="1" destOrd="0" presId="urn:microsoft.com/office/officeart/2018/5/layout/IconCircleLabelList"/>
    <dgm:cxn modelId="{E648EB34-962C-4280-AF5C-08149A52D12C}" type="presParOf" srcId="{B4FC14B8-325C-493F-8190-9DDACC475855}" destId="{107359DC-AB86-4AC4-B0D3-2103D007D237}" srcOrd="2" destOrd="0" presId="urn:microsoft.com/office/officeart/2018/5/layout/IconCircleLabelList"/>
    <dgm:cxn modelId="{B204DDF6-7581-42F4-AB41-436576E67FCC}" type="presParOf" srcId="{B4FC14B8-325C-493F-8190-9DDACC475855}" destId="{90512F58-11E4-4415-88E5-4B6EEFAC1886}" srcOrd="3" destOrd="0" presId="urn:microsoft.com/office/officeart/2018/5/layout/IconCircleLabelList"/>
    <dgm:cxn modelId="{19962C61-CBC1-480F-A9DE-E48531F5DF4E}" type="presParOf" srcId="{4A63B2BC-6FF2-478E-8739-44FA1D35ADDE}" destId="{794EBDB1-3E74-486F-9949-DE20FE7C8AD4}" srcOrd="1" destOrd="0" presId="urn:microsoft.com/office/officeart/2018/5/layout/IconCircleLabelList"/>
    <dgm:cxn modelId="{D530BA34-2BB5-4906-9DB1-40473454A08C}" type="presParOf" srcId="{4A63B2BC-6FF2-478E-8739-44FA1D35ADDE}" destId="{A1BF9BE6-7088-45E9-8C81-EB91E19E99C8}" srcOrd="2" destOrd="0" presId="urn:microsoft.com/office/officeart/2018/5/layout/IconCircleLabelList"/>
    <dgm:cxn modelId="{9DDC8CFF-AFAB-4134-AB75-94AC71A1CD51}" type="presParOf" srcId="{A1BF9BE6-7088-45E9-8C81-EB91E19E99C8}" destId="{4F2DB163-B12A-4F78-8140-C92082D53888}" srcOrd="0" destOrd="0" presId="urn:microsoft.com/office/officeart/2018/5/layout/IconCircleLabelList"/>
    <dgm:cxn modelId="{FBB94449-B244-4803-8D8C-661EC8A1C734}" type="presParOf" srcId="{A1BF9BE6-7088-45E9-8C81-EB91E19E99C8}" destId="{44770D19-B616-4046-8C6F-907E2A5049F3}" srcOrd="1" destOrd="0" presId="urn:microsoft.com/office/officeart/2018/5/layout/IconCircleLabelList"/>
    <dgm:cxn modelId="{F05A32E9-DC82-47B6-A192-E8E61032A2BE}" type="presParOf" srcId="{A1BF9BE6-7088-45E9-8C81-EB91E19E99C8}" destId="{B55A60A2-2EF0-47BC-ABCC-8C24EC7F3E1E}" srcOrd="2" destOrd="0" presId="urn:microsoft.com/office/officeart/2018/5/layout/IconCircleLabelList"/>
    <dgm:cxn modelId="{03AA96BB-24E8-477B-83AD-BB1C2116861E}" type="presParOf" srcId="{A1BF9BE6-7088-45E9-8C81-EB91E19E99C8}" destId="{CE418579-810C-490B-8EC7-7BF5724D6B9D}"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3548B0-3C6D-4D7A-B514-62CE389F2E5A}">
      <dsp:nvSpPr>
        <dsp:cNvPr id="0" name=""/>
        <dsp:cNvSpPr/>
      </dsp:nvSpPr>
      <dsp:spPr>
        <a:xfrm>
          <a:off x="2301974" y="39118"/>
          <a:ext cx="2196000" cy="2196000"/>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1AF78E6-EA48-4B27-B1C8-E192C4A54243}">
      <dsp:nvSpPr>
        <dsp:cNvPr id="0" name=""/>
        <dsp:cNvSpPr/>
      </dsp:nvSpPr>
      <dsp:spPr>
        <a:xfrm>
          <a:off x="2769974" y="507119"/>
          <a:ext cx="1260000" cy="126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0512F58-11E4-4415-88E5-4B6EEFAC1886}">
      <dsp:nvSpPr>
        <dsp:cNvPr id="0" name=""/>
        <dsp:cNvSpPr/>
      </dsp:nvSpPr>
      <dsp:spPr>
        <a:xfrm>
          <a:off x="1599974" y="2919119"/>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00150">
            <a:lnSpc>
              <a:spcPct val="90000"/>
            </a:lnSpc>
            <a:spcBef>
              <a:spcPct val="0"/>
            </a:spcBef>
            <a:spcAft>
              <a:spcPct val="35000"/>
            </a:spcAft>
            <a:buNone/>
            <a:defRPr cap="all"/>
          </a:pPr>
          <a:r>
            <a:rPr lang="en-GB" sz="2700" kern="1200"/>
            <a:t>Have a go at a model point.</a:t>
          </a:r>
          <a:endParaRPr lang="en-US" sz="2700" kern="1200"/>
        </a:p>
      </dsp:txBody>
      <dsp:txXfrm>
        <a:off x="1599974" y="2919119"/>
        <a:ext cx="3600000" cy="720000"/>
      </dsp:txXfrm>
    </dsp:sp>
    <dsp:sp modelId="{4F2DB163-B12A-4F78-8140-C92082D53888}">
      <dsp:nvSpPr>
        <dsp:cNvPr id="0" name=""/>
        <dsp:cNvSpPr/>
      </dsp:nvSpPr>
      <dsp:spPr>
        <a:xfrm>
          <a:off x="6531975" y="39118"/>
          <a:ext cx="2196000" cy="2196000"/>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4770D19-B616-4046-8C6F-907E2A5049F3}">
      <dsp:nvSpPr>
        <dsp:cNvPr id="0" name=""/>
        <dsp:cNvSpPr/>
      </dsp:nvSpPr>
      <dsp:spPr>
        <a:xfrm>
          <a:off x="6999975" y="507119"/>
          <a:ext cx="1260000" cy="126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CE418579-810C-490B-8EC7-7BF5724D6B9D}">
      <dsp:nvSpPr>
        <dsp:cNvPr id="0" name=""/>
        <dsp:cNvSpPr/>
      </dsp:nvSpPr>
      <dsp:spPr>
        <a:xfrm>
          <a:off x="5829975" y="2919119"/>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00150">
            <a:lnSpc>
              <a:spcPct val="90000"/>
            </a:lnSpc>
            <a:spcBef>
              <a:spcPct val="0"/>
            </a:spcBef>
            <a:spcAft>
              <a:spcPct val="35000"/>
            </a:spcAft>
            <a:buNone/>
            <a:defRPr cap="all"/>
          </a:pPr>
          <a:r>
            <a:rPr lang="en-GB" sz="2700" kern="1200"/>
            <a:t>The rest is homework...</a:t>
          </a:r>
          <a:endParaRPr lang="en-US" sz="2700" kern="1200"/>
        </a:p>
      </dsp:txBody>
      <dsp:txXfrm>
        <a:off x="5829975" y="2919119"/>
        <a:ext cx="3600000" cy="720000"/>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3/24/2020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30132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3/24/2020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71917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3/24/2020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61690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dirty="0"/>
              <a:t>Click to edit Master title style</a:t>
            </a:r>
          </a:p>
        </p:txBody>
      </p:sp>
      <p:sp>
        <p:nvSpPr>
          <p:cNvPr id="3" name="Content Placeholder 2"/>
          <p:cNvSpPr>
            <a:spLocks noGrp="1"/>
          </p:cNvSpPr>
          <p:nvPr>
            <p:ph idx="1"/>
          </p:nvPr>
        </p:nvSpPr>
        <p:spPr>
          <a:xfrm>
            <a:off x="581192" y="2180496"/>
            <a:ext cx="11029615" cy="367830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3/24/2020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67239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dirty="0"/>
              <a:t>Click to edit Master title style</a:t>
            </a:r>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3/24/2020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71899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dirty="0"/>
              <a:t>Click to edit Master title style</a:t>
            </a:r>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B61BEF0D-F0BB-DE4B-95CE-6DB70DBA9567}" type="datetimeFigureOut">
              <a:rPr lang="en-US" dirty="0"/>
              <a:pPr/>
              <a:t>3/24/2020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149467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dirty="0"/>
              <a:t>Click to edit Master title style</a:t>
            </a:r>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3/24/2020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15462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3/24/2020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09478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70618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dirty="0"/>
              <a:t>Click to edit Master title style</a:t>
            </a:r>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3/24/2020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502539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dirty="0"/>
              <a:t>Click to edit Master title style</a:t>
            </a:r>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35779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a:t>
            </a:r>
          </a:p>
          <a:p>
            <a:pPr lvl="7"/>
            <a:r>
              <a:rPr lang="en-US" dirty="0"/>
              <a:t>Eight</a:t>
            </a:r>
          </a:p>
          <a:p>
            <a:pPr lvl="8"/>
            <a:r>
              <a:rPr lang="en-US" dirty="0"/>
              <a:t>nine</a:t>
            </a:r>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3/24/2020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3145263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EC7AA7E-81E8-4755-AC3D-2CE40312D0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3B956FD-3E35-4658-9C8B-3A48FD2DB4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4419" y="457200"/>
            <a:ext cx="9961047" cy="367807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965278" y="668740"/>
            <a:ext cx="7574507" cy="3330055"/>
          </a:xfrm>
        </p:spPr>
        <p:txBody>
          <a:bodyPr anchor="t">
            <a:normAutofit/>
          </a:bodyPr>
          <a:lstStyle/>
          <a:p>
            <a:r>
              <a:rPr lang="en-GB" sz="4000">
                <a:solidFill>
                  <a:srgbClr val="FFFFFF"/>
                </a:solidFill>
              </a:rPr>
              <a:t>Language Under the Microscope</a:t>
            </a:r>
          </a:p>
        </p:txBody>
      </p:sp>
      <p:sp>
        <p:nvSpPr>
          <p:cNvPr id="12" name="Rectangle 11">
            <a:extLst>
              <a:ext uri="{FF2B5EF4-FFF2-40B4-BE49-F238E27FC236}">
                <a16:creationId xmlns:a16="http://schemas.microsoft.com/office/drawing/2014/main" id="{A1BC678D-D15E-4FC5-8CBF-5308E841AF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4352" y="4244454"/>
            <a:ext cx="9961115" cy="2072481"/>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3" name="Subtitle 2"/>
          <p:cNvSpPr>
            <a:spLocks noGrp="1"/>
          </p:cNvSpPr>
          <p:nvPr>
            <p:ph type="subTitle" idx="1"/>
          </p:nvPr>
        </p:nvSpPr>
        <p:spPr>
          <a:xfrm>
            <a:off x="1965278" y="4462818"/>
            <a:ext cx="7574507" cy="1640983"/>
          </a:xfrm>
        </p:spPr>
        <p:txBody>
          <a:bodyPr anchor="t">
            <a:normAutofit/>
          </a:bodyPr>
          <a:lstStyle/>
          <a:p>
            <a:endParaRPr lang="en-GB" sz="3600">
              <a:solidFill>
                <a:schemeClr val="accent4">
                  <a:lumMod val="50000"/>
                </a:schemeClr>
              </a:solidFill>
            </a:endParaRPr>
          </a:p>
          <a:p>
            <a:r>
              <a:rPr lang="en-GB"/>
              <a:t>rom Home</a:t>
            </a:r>
          </a:p>
        </p:txBody>
      </p:sp>
      <p:sp>
        <p:nvSpPr>
          <p:cNvPr id="14" name="Rectangle 13">
            <a:extLst>
              <a:ext uri="{FF2B5EF4-FFF2-40B4-BE49-F238E27FC236}">
                <a16:creationId xmlns:a16="http://schemas.microsoft.com/office/drawing/2014/main" id="{ED188C2F-B457-4F86-B4B4-79703666D7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1191" y="457201"/>
            <a:ext cx="1106164" cy="585973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98000"/>
                <a:satMod val="110000"/>
                <a:lumMod val="8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9AA9F65-94B8-41A5-A7FF-23D2CFB116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7E8B0F8E-3F6C-4541-B9C1-774D80A088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7A45F5BC-32D1-41CD-B270-C46F18CA1A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CE57EE13-72B0-4FFA-ACE1-EBDE89340E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useBgFill="1">
        <p:nvSpPr>
          <p:cNvPr id="16" name="Rectangle 15">
            <a:extLst>
              <a:ext uri="{FF2B5EF4-FFF2-40B4-BE49-F238E27FC236}">
                <a16:creationId xmlns:a16="http://schemas.microsoft.com/office/drawing/2014/main" id="{8E019540-1104-4B12-9F83-45F586741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B0EA053-2F81-4934-9672-B825895D56BC}"/>
              </a:ext>
            </a:extLst>
          </p:cNvPr>
          <p:cNvSpPr>
            <a:spLocks noGrp="1"/>
          </p:cNvSpPr>
          <p:nvPr>
            <p:ph type="title"/>
          </p:nvPr>
        </p:nvSpPr>
        <p:spPr>
          <a:xfrm>
            <a:off x="4857404" y="1577340"/>
            <a:ext cx="6228950" cy="3703320"/>
          </a:xfrm>
        </p:spPr>
        <p:txBody>
          <a:bodyPr vert="horz" lIns="91440" tIns="45720" rIns="91440" bIns="45720" rtlCol="0" anchor="ctr">
            <a:normAutofit/>
          </a:bodyPr>
          <a:lstStyle/>
          <a:p>
            <a:r>
              <a:rPr lang="en-US" sz="6600">
                <a:solidFill>
                  <a:schemeClr val="tx2"/>
                </a:solidFill>
              </a:rPr>
              <a:t>What do you have to do?</a:t>
            </a:r>
          </a:p>
        </p:txBody>
      </p:sp>
      <p:sp>
        <p:nvSpPr>
          <p:cNvPr id="18" name="Rectangle 17">
            <a:extLst>
              <a:ext uri="{FF2B5EF4-FFF2-40B4-BE49-F238E27FC236}">
                <a16:creationId xmlns:a16="http://schemas.microsoft.com/office/drawing/2014/main" id="{11D976D6-8C98-48CC-8C34-0468F31678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13938" y="3383280"/>
            <a:ext cx="228600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9">
            <a:extLst>
              <a:ext uri="{FF2B5EF4-FFF2-40B4-BE49-F238E27FC236}">
                <a16:creationId xmlns:a16="http://schemas.microsoft.com/office/drawing/2014/main" id="{3580CFD6-E44A-486A-9E73-D8D948F78A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2788596" y="3383280"/>
            <a:ext cx="3703320" cy="9144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682210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98000"/>
                <a:satMod val="110000"/>
                <a:lumMod val="8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9AA9F65-94B8-41A5-A7FF-23D2CFB116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7E8B0F8E-3F6C-4541-B9C1-774D80A088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7A45F5BC-32D1-41CD-B270-C46F18CA1A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CE57EE13-72B0-4FFA-ACE1-EBDE89340E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useBgFill="1">
        <p:nvSpPr>
          <p:cNvPr id="16" name="Rectangle 15">
            <a:extLst>
              <a:ext uri="{FF2B5EF4-FFF2-40B4-BE49-F238E27FC236}">
                <a16:creationId xmlns:a16="http://schemas.microsoft.com/office/drawing/2014/main" id="{8E019540-1104-4B12-9F83-45F586741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026A3F-8382-4809-BE6C-57FAFC5DC3D6}"/>
              </a:ext>
            </a:extLst>
          </p:cNvPr>
          <p:cNvSpPr>
            <a:spLocks noGrp="1"/>
          </p:cNvSpPr>
          <p:nvPr>
            <p:ph type="title"/>
          </p:nvPr>
        </p:nvSpPr>
        <p:spPr>
          <a:xfrm>
            <a:off x="4857404" y="1577340"/>
            <a:ext cx="6228950" cy="3703320"/>
          </a:xfrm>
        </p:spPr>
        <p:txBody>
          <a:bodyPr vert="horz" lIns="91440" tIns="45720" rIns="91440" bIns="45720" rtlCol="0" anchor="ctr">
            <a:normAutofit/>
          </a:bodyPr>
          <a:lstStyle/>
          <a:p>
            <a:r>
              <a:rPr lang="en-US" sz="6600">
                <a:solidFill>
                  <a:schemeClr val="tx2"/>
                </a:solidFill>
              </a:rPr>
              <a:t>Why is it difficult?</a:t>
            </a:r>
          </a:p>
        </p:txBody>
      </p:sp>
      <p:sp>
        <p:nvSpPr>
          <p:cNvPr id="18" name="Rectangle 17">
            <a:extLst>
              <a:ext uri="{FF2B5EF4-FFF2-40B4-BE49-F238E27FC236}">
                <a16:creationId xmlns:a16="http://schemas.microsoft.com/office/drawing/2014/main" id="{11D976D6-8C98-48CC-8C34-0468F31678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13938" y="3383280"/>
            <a:ext cx="228600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9">
            <a:extLst>
              <a:ext uri="{FF2B5EF4-FFF2-40B4-BE49-F238E27FC236}">
                <a16:creationId xmlns:a16="http://schemas.microsoft.com/office/drawing/2014/main" id="{3580CFD6-E44A-486A-9E73-D8D948F78A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2788596" y="3383280"/>
            <a:ext cx="3703320" cy="9144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870620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1B1E6-3678-48C0-9EC2-7AD07563E7CC}"/>
              </a:ext>
            </a:extLst>
          </p:cNvPr>
          <p:cNvSpPr>
            <a:spLocks noGrp="1"/>
          </p:cNvSpPr>
          <p:nvPr>
            <p:ph type="title"/>
          </p:nvPr>
        </p:nvSpPr>
        <p:spPr/>
        <p:txBody>
          <a:bodyPr/>
          <a:lstStyle/>
          <a:p>
            <a:r>
              <a:rPr lang="en-GB" dirty="0"/>
              <a:t>What's good about this example?</a:t>
            </a:r>
          </a:p>
        </p:txBody>
      </p:sp>
      <p:sp>
        <p:nvSpPr>
          <p:cNvPr id="3" name="Content Placeholder 2">
            <a:extLst>
              <a:ext uri="{FF2B5EF4-FFF2-40B4-BE49-F238E27FC236}">
                <a16:creationId xmlns:a16="http://schemas.microsoft.com/office/drawing/2014/main" id="{9C530E7B-5BB9-4407-9C84-96941025C979}"/>
              </a:ext>
            </a:extLst>
          </p:cNvPr>
          <p:cNvSpPr>
            <a:spLocks noGrp="1"/>
          </p:cNvSpPr>
          <p:nvPr>
            <p:ph idx="1"/>
          </p:nvPr>
        </p:nvSpPr>
        <p:spPr/>
        <p:txBody>
          <a:bodyPr/>
          <a:lstStyle/>
          <a:p>
            <a:pPr marL="305435" indent="-305435"/>
            <a:r>
              <a:rPr lang="en-GB" dirty="0"/>
              <a:t>This sense of hyperbole is further built upon through the use of figurative language throughout the article. Examples of this include 'an energy source has been extinguished' in relation to Bowie's death and 'a tracking shot across the universe' which suggests the </a:t>
            </a:r>
            <a:r>
              <a:rPr lang="en-GB" dirty="0" err="1"/>
              <a:t>entirity</a:t>
            </a:r>
            <a:r>
              <a:rPr lang="en-GB" dirty="0"/>
              <a:t> of his influence. By suggesting that the musician is an 'energy source,' Moran depicts Bowie as something powerful and also vital and to combine this with the verb 'extinguished' suggests that his life has been cut short. These words both have connotations of fire, depicting Bowie as something powerful and natural. The idea of a 'tracking shot against the universe' links to my earlier point, arguing that Bowie has had a seemingly vast impact on the universe by using the cinematic metaphor of a tracking shot to indicate </a:t>
            </a:r>
            <a:r>
              <a:rPr lang="en-GB" dirty="0" err="1"/>
              <a:t>grandure</a:t>
            </a:r>
            <a:r>
              <a:rPr lang="en-GB" dirty="0"/>
              <a:t> and enormity, supported by the huge crowds in the image. The columnist also likens the artist to a 'joyful alien,' portraying him as someone who defies and transcends humanity. These metaphors link to the entertaining purpose and are tropes of the column genre.</a:t>
            </a:r>
          </a:p>
        </p:txBody>
      </p:sp>
    </p:spTree>
    <p:extLst>
      <p:ext uri="{BB962C8B-B14F-4D97-AF65-F5344CB8AC3E}">
        <p14:creationId xmlns:p14="http://schemas.microsoft.com/office/powerpoint/2010/main" val="2492256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34FBA-8D1A-46B0-8219-8A594E42A85B}"/>
              </a:ext>
            </a:extLst>
          </p:cNvPr>
          <p:cNvSpPr>
            <a:spLocks noGrp="1"/>
          </p:cNvSpPr>
          <p:nvPr>
            <p:ph type="title"/>
          </p:nvPr>
        </p:nvSpPr>
        <p:spPr/>
        <p:txBody>
          <a:bodyPr/>
          <a:lstStyle/>
          <a:p>
            <a:r>
              <a:rPr lang="en-GB" dirty="0"/>
              <a:t>How about this one?</a:t>
            </a:r>
          </a:p>
        </p:txBody>
      </p:sp>
      <p:sp>
        <p:nvSpPr>
          <p:cNvPr id="3" name="Content Placeholder 2">
            <a:extLst>
              <a:ext uri="{FF2B5EF4-FFF2-40B4-BE49-F238E27FC236}">
                <a16:creationId xmlns:a16="http://schemas.microsoft.com/office/drawing/2014/main" id="{11BEEDB1-4E3D-4B98-B65C-CC939AE7A3B5}"/>
              </a:ext>
            </a:extLst>
          </p:cNvPr>
          <p:cNvSpPr>
            <a:spLocks noGrp="1"/>
          </p:cNvSpPr>
          <p:nvPr>
            <p:ph idx="1"/>
          </p:nvPr>
        </p:nvSpPr>
        <p:spPr/>
        <p:txBody>
          <a:bodyPr/>
          <a:lstStyle/>
          <a:p>
            <a:pPr marL="305435" indent="-305435"/>
            <a:r>
              <a:rPr lang="en-GB" dirty="0"/>
              <a:t>Interrogatives are used in the article which creates a non-linear discourse structure. The interrogatives such as 'but where do you get your protein?' and 'but what if you were stranded on a dessert island?' are used as subheadings to section the article in a more reader-friendly way so that the receiver can read the part that they are most interested in. It also represents the sorts of questions that vegans are stereotypically asked on a day to day basis and as they interrupt the flow of the text, they also suggest how such questions might irritate vegans. The subjunctive is used ('if you're really stuck') in a sarcastic tone to suggest how new vegans might respond to the question in a humorous way. The exclamative 'you won't even notice you're doing it!' Is deliberately used to encourage non-vegans and to reassure them that it isn't as difficult as it's made out to be.</a:t>
            </a:r>
          </a:p>
        </p:txBody>
      </p:sp>
    </p:spTree>
    <p:extLst>
      <p:ext uri="{BB962C8B-B14F-4D97-AF65-F5344CB8AC3E}">
        <p14:creationId xmlns:p14="http://schemas.microsoft.com/office/powerpoint/2010/main" val="4001409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E9AA9F65-94B8-41A5-A7FF-23D2CFB116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6" name="Rectangle 9">
            <a:extLst>
              <a:ext uri="{FF2B5EF4-FFF2-40B4-BE49-F238E27FC236}">
                <a16:creationId xmlns:a16="http://schemas.microsoft.com/office/drawing/2014/main" id="{7E8B0F8E-3F6C-4541-B9C1-774D80A088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7A45F5BC-32D1-41CD-B270-C46F18CA1A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CE57EE13-72B0-4FFA-ACE1-EBDE89340E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328C565D-A991-4381-AC37-76A58A4A12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9EA9BE-EEE6-434E-83D2-AE945A4A02D2}"/>
              </a:ext>
            </a:extLst>
          </p:cNvPr>
          <p:cNvSpPr>
            <a:spLocks noGrp="1"/>
          </p:cNvSpPr>
          <p:nvPr>
            <p:ph type="title"/>
          </p:nvPr>
        </p:nvSpPr>
        <p:spPr>
          <a:xfrm>
            <a:off x="4449960" y="1507414"/>
            <a:ext cx="7295507" cy="3703320"/>
          </a:xfrm>
        </p:spPr>
        <p:txBody>
          <a:bodyPr vert="horz" lIns="91440" tIns="45720" rIns="91440" bIns="45720" rtlCol="0" anchor="ctr">
            <a:normAutofit/>
          </a:bodyPr>
          <a:lstStyle/>
          <a:p>
            <a:r>
              <a:rPr lang="en-US" sz="4800">
                <a:solidFill>
                  <a:schemeClr val="accent1"/>
                </a:solidFill>
              </a:rPr>
              <a:t>Read the Text, either here or on GoL and Tell me what the key messages are...</a:t>
            </a:r>
          </a:p>
        </p:txBody>
      </p:sp>
      <p:sp>
        <p:nvSpPr>
          <p:cNvPr id="18" name="Rectangle 17">
            <a:extLst>
              <a:ext uri="{FF2B5EF4-FFF2-40B4-BE49-F238E27FC236}">
                <a16:creationId xmlns:a16="http://schemas.microsoft.com/office/drawing/2014/main" id="{B7180431-F4DE-415D-BCBB-9316423C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3642"/>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9">
            <a:extLst>
              <a:ext uri="{FF2B5EF4-FFF2-40B4-BE49-F238E27FC236}">
                <a16:creationId xmlns:a16="http://schemas.microsoft.com/office/drawing/2014/main" id="{EEABD997-5EF9-4E9B-AFBB-F6DFAAF3AD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V="1">
            <a:off x="2209064" y="3329711"/>
            <a:ext cx="3703320" cy="58726"/>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1">
            <a:extLst>
              <a:ext uri="{FF2B5EF4-FFF2-40B4-BE49-F238E27FC236}">
                <a16:creationId xmlns:a16="http://schemas.microsoft.com/office/drawing/2014/main" id="{E9AB5EE6-A047-4B18-B998-D46DF3CC36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878019"/>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805140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98000"/>
                <a:satMod val="110000"/>
                <a:lumMod val="8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9AA9F65-94B8-41A5-A7FF-23D2CFB116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7E8B0F8E-3F6C-4541-B9C1-774D80A088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7A45F5BC-32D1-41CD-B270-C46F18CA1A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CE57EE13-72B0-4FFA-ACE1-EBDE89340E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useBgFill="1">
        <p:nvSpPr>
          <p:cNvPr id="16" name="Rectangle 15">
            <a:extLst>
              <a:ext uri="{FF2B5EF4-FFF2-40B4-BE49-F238E27FC236}">
                <a16:creationId xmlns:a16="http://schemas.microsoft.com/office/drawing/2014/main" id="{8E019540-1104-4B12-9F83-45F586741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B7145E-D52D-4BDA-9EDA-7F3FB44A4E9B}"/>
              </a:ext>
            </a:extLst>
          </p:cNvPr>
          <p:cNvSpPr>
            <a:spLocks noGrp="1"/>
          </p:cNvSpPr>
          <p:nvPr>
            <p:ph type="title"/>
          </p:nvPr>
        </p:nvSpPr>
        <p:spPr>
          <a:xfrm>
            <a:off x="4857404" y="1577340"/>
            <a:ext cx="6228950" cy="3703320"/>
          </a:xfrm>
        </p:spPr>
        <p:txBody>
          <a:bodyPr vert="horz" lIns="91440" tIns="45720" rIns="91440" bIns="45720" rtlCol="0" anchor="ctr">
            <a:normAutofit/>
          </a:bodyPr>
          <a:lstStyle/>
          <a:p>
            <a:r>
              <a:rPr lang="en-US" sz="6600">
                <a:solidFill>
                  <a:schemeClr val="tx2"/>
                </a:solidFill>
              </a:rPr>
              <a:t>Have a go at the activities...</a:t>
            </a:r>
          </a:p>
        </p:txBody>
      </p:sp>
      <p:sp>
        <p:nvSpPr>
          <p:cNvPr id="18" name="Rectangle 17">
            <a:extLst>
              <a:ext uri="{FF2B5EF4-FFF2-40B4-BE49-F238E27FC236}">
                <a16:creationId xmlns:a16="http://schemas.microsoft.com/office/drawing/2014/main" id="{11D976D6-8C98-48CC-8C34-0468F31678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13938" y="3383280"/>
            <a:ext cx="228600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9">
            <a:extLst>
              <a:ext uri="{FF2B5EF4-FFF2-40B4-BE49-F238E27FC236}">
                <a16:creationId xmlns:a16="http://schemas.microsoft.com/office/drawing/2014/main" id="{3580CFD6-E44A-486A-9E73-D8D948F78A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2788596" y="3383280"/>
            <a:ext cx="3703320" cy="9144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550748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C0720-D279-439C-BE89-C1C975228A65}"/>
              </a:ext>
            </a:extLst>
          </p:cNvPr>
          <p:cNvSpPr>
            <a:spLocks noGrp="1"/>
          </p:cNvSpPr>
          <p:nvPr>
            <p:ph type="title"/>
          </p:nvPr>
        </p:nvSpPr>
        <p:spPr/>
        <p:txBody>
          <a:bodyPr/>
          <a:lstStyle/>
          <a:p>
            <a:r>
              <a:rPr lang="en-GB" dirty="0"/>
              <a:t>Plan an answer...</a:t>
            </a:r>
          </a:p>
        </p:txBody>
      </p:sp>
      <p:sp>
        <p:nvSpPr>
          <p:cNvPr id="3" name="Content Placeholder 2">
            <a:extLst>
              <a:ext uri="{FF2B5EF4-FFF2-40B4-BE49-F238E27FC236}">
                <a16:creationId xmlns:a16="http://schemas.microsoft.com/office/drawing/2014/main" id="{83B7AEBC-547A-4050-B145-6D1E541511C6}"/>
              </a:ext>
            </a:extLst>
          </p:cNvPr>
          <p:cNvSpPr>
            <a:spLocks noGrp="1"/>
          </p:cNvSpPr>
          <p:nvPr>
            <p:ph idx="1"/>
          </p:nvPr>
        </p:nvSpPr>
        <p:spPr/>
        <p:txBody>
          <a:bodyPr/>
          <a:lstStyle/>
          <a:p>
            <a:pPr marL="305435" indent="-305435"/>
            <a:r>
              <a:rPr lang="en-GB" dirty="0"/>
              <a:t>Which points would you make for lexis and semantics and why?</a:t>
            </a:r>
            <a:endParaRPr lang="en-US" dirty="0"/>
          </a:p>
          <a:p>
            <a:pPr marL="305435" indent="-305435"/>
            <a:r>
              <a:rPr lang="en-GB" dirty="0"/>
              <a:t>Which for sentences and why?</a:t>
            </a:r>
          </a:p>
        </p:txBody>
      </p:sp>
    </p:spTree>
    <p:extLst>
      <p:ext uri="{BB962C8B-B14F-4D97-AF65-F5344CB8AC3E}">
        <p14:creationId xmlns:p14="http://schemas.microsoft.com/office/powerpoint/2010/main" val="1834440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49A51-75C4-4A6E-8FFF-D883DE62F09A}"/>
              </a:ext>
            </a:extLst>
          </p:cNvPr>
          <p:cNvSpPr>
            <a:spLocks noGrp="1"/>
          </p:cNvSpPr>
          <p:nvPr>
            <p:ph type="title"/>
          </p:nvPr>
        </p:nvSpPr>
        <p:spPr>
          <a:xfrm>
            <a:off x="581192" y="702156"/>
            <a:ext cx="11029616" cy="1013800"/>
          </a:xfrm>
        </p:spPr>
        <p:txBody>
          <a:bodyPr>
            <a:normAutofit/>
          </a:bodyPr>
          <a:lstStyle/>
          <a:p>
            <a:r>
              <a:rPr lang="en-GB">
                <a:solidFill>
                  <a:srgbClr val="FFFEFF"/>
                </a:solidFill>
              </a:rPr>
              <a:t>Write one up</a:t>
            </a:r>
          </a:p>
        </p:txBody>
      </p:sp>
      <p:graphicFrame>
        <p:nvGraphicFramePr>
          <p:cNvPr id="5" name="Content Placeholder 2">
            <a:extLst>
              <a:ext uri="{FF2B5EF4-FFF2-40B4-BE49-F238E27FC236}">
                <a16:creationId xmlns:a16="http://schemas.microsoft.com/office/drawing/2014/main" id="{5169947B-279A-49A5-AF6B-99CFF3F3D825}"/>
              </a:ext>
            </a:extLst>
          </p:cNvPr>
          <p:cNvGraphicFramePr>
            <a:graphicFrameLocks noGrp="1"/>
          </p:cNvGraphicFramePr>
          <p:nvPr>
            <p:ph idx="1"/>
            <p:extLst>
              <p:ext uri="{D42A27DB-BD31-4B8C-83A1-F6EECF244321}">
                <p14:modId xmlns:p14="http://schemas.microsoft.com/office/powerpoint/2010/main" val="910980837"/>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1621367"/>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6560C1FF012064C9F21EE0625D91896" ma:contentTypeVersion="4" ma:contentTypeDescription="Create a new document." ma:contentTypeScope="" ma:versionID="ea06e0faddf011b13ce711b9c8c3c227">
  <xsd:schema xmlns:xsd="http://www.w3.org/2001/XMLSchema" xmlns:xs="http://www.w3.org/2001/XMLSchema" xmlns:p="http://schemas.microsoft.com/office/2006/metadata/properties" xmlns:ns2="25f516e1-7be5-4781-8496-3c5d25f45d47" targetNamespace="http://schemas.microsoft.com/office/2006/metadata/properties" ma:root="true" ma:fieldsID="29d18843a68196d2b0207884b25db313" ns2:_="">
    <xsd:import namespace="25f516e1-7be5-4781-8496-3c5d25f45d4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f516e1-7be5-4781-8496-3c5d25f45d4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E191FD4-5407-4560-A4D9-A64637213E53}">
  <ds:schemaRefs>
    <ds:schemaRef ds:uri="http://schemas.microsoft.com/sharepoint/v3/contenttype/forms"/>
  </ds:schemaRefs>
</ds:datastoreItem>
</file>

<file path=customXml/itemProps2.xml><?xml version="1.0" encoding="utf-8"?>
<ds:datastoreItem xmlns:ds="http://schemas.openxmlformats.org/officeDocument/2006/customXml" ds:itemID="{39DBCF5F-A223-4922-86A2-BCBBE70204AA}">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61F28FD1-34E9-45DE-AA60-9CA66787A019}"/>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Dividend</vt:lpstr>
      <vt:lpstr>Language Under the Microscope</vt:lpstr>
      <vt:lpstr>What do you have to do?</vt:lpstr>
      <vt:lpstr>Why is it difficult?</vt:lpstr>
      <vt:lpstr>What's good about this example?</vt:lpstr>
      <vt:lpstr>How about this one?</vt:lpstr>
      <vt:lpstr>Read the Text, either here or on GoL and Tell me what the key messages are...</vt:lpstr>
      <vt:lpstr>Have a go at the activities...</vt:lpstr>
      <vt:lpstr>Plan an answer...</vt:lpstr>
      <vt:lpstr>Write one 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213</cp:revision>
  <dcterms:created xsi:type="dcterms:W3CDTF">2020-03-24T13:17:23Z</dcterms:created>
  <dcterms:modified xsi:type="dcterms:W3CDTF">2020-03-24T13:37:13Z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0x010100D6560C1FF012064C9F21EE0625D91896</vt:lpwstr>
  </property>
</Properties>
</file>