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5DF35C-636D-4545-8525-50025E51E67D}" v="378" dt="2020-03-26T09:06:23.5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Hunter-Phillips" userId="S::jhp@godalming.ac.uk::d8dd174a-82df-4a22-b864-6b209672f5fe" providerId="AD" clId="Web-{1D5DF35C-636D-4545-8525-50025E51E67D}"/>
    <pc:docChg chg="addSld modSld addMainMaster delMainMaster">
      <pc:chgData name="Jennifer Hunter-Phillips" userId="S::jhp@godalming.ac.uk::d8dd174a-82df-4a22-b864-6b209672f5fe" providerId="AD" clId="Web-{1D5DF35C-636D-4545-8525-50025E51E67D}" dt="2020-03-26T09:06:23.502" v="373" actId="20577"/>
      <pc:docMkLst>
        <pc:docMk/>
      </pc:docMkLst>
      <pc:sldChg chg="modSp mod modClrScheme chgLayout">
        <pc:chgData name="Jennifer Hunter-Phillips" userId="S::jhp@godalming.ac.uk::d8dd174a-82df-4a22-b864-6b209672f5fe" providerId="AD" clId="Web-{1D5DF35C-636D-4545-8525-50025E51E67D}" dt="2020-03-26T08:59:28.500" v="33" actId="20577"/>
        <pc:sldMkLst>
          <pc:docMk/>
          <pc:sldMk cId="109857222" sldId="256"/>
        </pc:sldMkLst>
        <pc:spChg chg="mod ord">
          <ac:chgData name="Jennifer Hunter-Phillips" userId="S::jhp@godalming.ac.uk::d8dd174a-82df-4a22-b864-6b209672f5fe" providerId="AD" clId="Web-{1D5DF35C-636D-4545-8525-50025E51E67D}" dt="2020-03-26T08:59:13.687" v="18" actId="20577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Jennifer Hunter-Phillips" userId="S::jhp@godalming.ac.uk::d8dd174a-82df-4a22-b864-6b209672f5fe" providerId="AD" clId="Web-{1D5DF35C-636D-4545-8525-50025E51E67D}" dt="2020-03-26T08:59:28.500" v="33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modSp new">
        <pc:chgData name="Jennifer Hunter-Phillips" userId="S::jhp@godalming.ac.uk::d8dd174a-82df-4a22-b864-6b209672f5fe" providerId="AD" clId="Web-{1D5DF35C-636D-4545-8525-50025E51E67D}" dt="2020-03-26T09:00:55.254" v="87" actId="20577"/>
        <pc:sldMkLst>
          <pc:docMk/>
          <pc:sldMk cId="2792399652" sldId="257"/>
        </pc:sldMkLst>
        <pc:spChg chg="mod">
          <ac:chgData name="Jennifer Hunter-Phillips" userId="S::jhp@godalming.ac.uk::d8dd174a-82df-4a22-b864-6b209672f5fe" providerId="AD" clId="Web-{1D5DF35C-636D-4545-8525-50025E51E67D}" dt="2020-03-26T08:59:40.860" v="50" actId="20577"/>
          <ac:spMkLst>
            <pc:docMk/>
            <pc:sldMk cId="2792399652" sldId="257"/>
            <ac:spMk id="2" creationId="{09806BFE-8BC9-4C8D-9B76-16108AC2B7C4}"/>
          </ac:spMkLst>
        </pc:spChg>
        <pc:spChg chg="mod">
          <ac:chgData name="Jennifer Hunter-Phillips" userId="S::jhp@godalming.ac.uk::d8dd174a-82df-4a22-b864-6b209672f5fe" providerId="AD" clId="Web-{1D5DF35C-636D-4545-8525-50025E51E67D}" dt="2020-03-26T09:00:55.254" v="87" actId="20577"/>
          <ac:spMkLst>
            <pc:docMk/>
            <pc:sldMk cId="2792399652" sldId="257"/>
            <ac:spMk id="3" creationId="{7E767032-33AC-48D1-A931-767C0114F584}"/>
          </ac:spMkLst>
        </pc:spChg>
      </pc:sldChg>
      <pc:sldChg chg="modSp new">
        <pc:chgData name="Jennifer Hunter-Phillips" userId="S::jhp@godalming.ac.uk::d8dd174a-82df-4a22-b864-6b209672f5fe" providerId="AD" clId="Web-{1D5DF35C-636D-4545-8525-50025E51E67D}" dt="2020-03-26T09:01:36.724" v="124" actId="20577"/>
        <pc:sldMkLst>
          <pc:docMk/>
          <pc:sldMk cId="98598734" sldId="258"/>
        </pc:sldMkLst>
        <pc:spChg chg="mod">
          <ac:chgData name="Jennifer Hunter-Phillips" userId="S::jhp@godalming.ac.uk::d8dd174a-82df-4a22-b864-6b209672f5fe" providerId="AD" clId="Web-{1D5DF35C-636D-4545-8525-50025E51E67D}" dt="2020-03-26T09:01:36.724" v="124" actId="20577"/>
          <ac:spMkLst>
            <pc:docMk/>
            <pc:sldMk cId="98598734" sldId="258"/>
            <ac:spMk id="2" creationId="{0CFCFF0F-F386-44BA-8E61-94D9CBA185EB}"/>
          </ac:spMkLst>
        </pc:spChg>
      </pc:sldChg>
      <pc:sldChg chg="modSp new">
        <pc:chgData name="Jennifer Hunter-Phillips" userId="S::jhp@godalming.ac.uk::d8dd174a-82df-4a22-b864-6b209672f5fe" providerId="AD" clId="Web-{1D5DF35C-636D-4545-8525-50025E51E67D}" dt="2020-03-26T09:02:25.898" v="143" actId="20577"/>
        <pc:sldMkLst>
          <pc:docMk/>
          <pc:sldMk cId="686299250" sldId="259"/>
        </pc:sldMkLst>
        <pc:spChg chg="mod">
          <ac:chgData name="Jennifer Hunter-Phillips" userId="S::jhp@godalming.ac.uk::d8dd174a-82df-4a22-b864-6b209672f5fe" providerId="AD" clId="Web-{1D5DF35C-636D-4545-8525-50025E51E67D}" dt="2020-03-26T09:02:25.898" v="143" actId="20577"/>
          <ac:spMkLst>
            <pc:docMk/>
            <pc:sldMk cId="686299250" sldId="259"/>
            <ac:spMk id="2" creationId="{83445D8E-444E-4FF0-813D-1D1EBF946DFF}"/>
          </ac:spMkLst>
        </pc:spChg>
      </pc:sldChg>
      <pc:sldChg chg="modSp new">
        <pc:chgData name="Jennifer Hunter-Phillips" userId="S::jhp@godalming.ac.uk::d8dd174a-82df-4a22-b864-6b209672f5fe" providerId="AD" clId="Web-{1D5DF35C-636D-4545-8525-50025E51E67D}" dt="2020-03-26T09:02:50.149" v="193" actId="20577"/>
        <pc:sldMkLst>
          <pc:docMk/>
          <pc:sldMk cId="1449326230" sldId="260"/>
        </pc:sldMkLst>
        <pc:spChg chg="mod">
          <ac:chgData name="Jennifer Hunter-Phillips" userId="S::jhp@godalming.ac.uk::d8dd174a-82df-4a22-b864-6b209672f5fe" providerId="AD" clId="Web-{1D5DF35C-636D-4545-8525-50025E51E67D}" dt="2020-03-26T09:02:50.149" v="193" actId="20577"/>
          <ac:spMkLst>
            <pc:docMk/>
            <pc:sldMk cId="1449326230" sldId="260"/>
            <ac:spMk id="2" creationId="{48AFF600-0E46-45AC-8E23-26282875F74C}"/>
          </ac:spMkLst>
        </pc:spChg>
      </pc:sldChg>
      <pc:sldChg chg="modSp new">
        <pc:chgData name="Jennifer Hunter-Phillips" userId="S::jhp@godalming.ac.uk::d8dd174a-82df-4a22-b864-6b209672f5fe" providerId="AD" clId="Web-{1D5DF35C-636D-4545-8525-50025E51E67D}" dt="2020-03-26T09:03:33.902" v="216" actId="20577"/>
        <pc:sldMkLst>
          <pc:docMk/>
          <pc:sldMk cId="385674722" sldId="261"/>
        </pc:sldMkLst>
        <pc:spChg chg="mod">
          <ac:chgData name="Jennifer Hunter-Phillips" userId="S::jhp@godalming.ac.uk::d8dd174a-82df-4a22-b864-6b209672f5fe" providerId="AD" clId="Web-{1D5DF35C-636D-4545-8525-50025E51E67D}" dt="2020-03-26T09:02:56.884" v="206" actId="20577"/>
          <ac:spMkLst>
            <pc:docMk/>
            <pc:sldMk cId="385674722" sldId="261"/>
            <ac:spMk id="2" creationId="{9BD10F8A-3F86-448B-9A29-A36645567BAF}"/>
          </ac:spMkLst>
        </pc:spChg>
        <pc:spChg chg="mod">
          <ac:chgData name="Jennifer Hunter-Phillips" userId="S::jhp@godalming.ac.uk::d8dd174a-82df-4a22-b864-6b209672f5fe" providerId="AD" clId="Web-{1D5DF35C-636D-4545-8525-50025E51E67D}" dt="2020-03-26T09:03:33.902" v="216" actId="20577"/>
          <ac:spMkLst>
            <pc:docMk/>
            <pc:sldMk cId="385674722" sldId="261"/>
            <ac:spMk id="3" creationId="{0B65792F-DB17-4D70-9043-6FB59FC38CED}"/>
          </ac:spMkLst>
        </pc:spChg>
      </pc:sldChg>
      <pc:sldChg chg="modSp new">
        <pc:chgData name="Jennifer Hunter-Phillips" userId="S::jhp@godalming.ac.uk::d8dd174a-82df-4a22-b864-6b209672f5fe" providerId="AD" clId="Web-{1D5DF35C-636D-4545-8525-50025E51E67D}" dt="2020-03-26T09:04:09.653" v="245" actId="20577"/>
        <pc:sldMkLst>
          <pc:docMk/>
          <pc:sldMk cId="3326358117" sldId="262"/>
        </pc:sldMkLst>
        <pc:spChg chg="mod">
          <ac:chgData name="Jennifer Hunter-Phillips" userId="S::jhp@godalming.ac.uk::d8dd174a-82df-4a22-b864-6b209672f5fe" providerId="AD" clId="Web-{1D5DF35C-636D-4545-8525-50025E51E67D}" dt="2020-03-26T09:03:58.746" v="239" actId="20577"/>
          <ac:spMkLst>
            <pc:docMk/>
            <pc:sldMk cId="3326358117" sldId="262"/>
            <ac:spMk id="2" creationId="{C78C2A30-06D2-45A1-AD82-20FA41254B98}"/>
          </ac:spMkLst>
        </pc:spChg>
        <pc:spChg chg="mod">
          <ac:chgData name="Jennifer Hunter-Phillips" userId="S::jhp@godalming.ac.uk::d8dd174a-82df-4a22-b864-6b209672f5fe" providerId="AD" clId="Web-{1D5DF35C-636D-4545-8525-50025E51E67D}" dt="2020-03-26T09:04:09.653" v="245" actId="20577"/>
          <ac:spMkLst>
            <pc:docMk/>
            <pc:sldMk cId="3326358117" sldId="262"/>
            <ac:spMk id="3" creationId="{76DD453A-AD1E-4F03-9BD4-A5E1569DBC4E}"/>
          </ac:spMkLst>
        </pc:spChg>
      </pc:sldChg>
      <pc:sldChg chg="modSp new">
        <pc:chgData name="Jennifer Hunter-Phillips" userId="S::jhp@godalming.ac.uk::d8dd174a-82df-4a22-b864-6b209672f5fe" providerId="AD" clId="Web-{1D5DF35C-636D-4545-8525-50025E51E67D}" dt="2020-03-26T09:04:39.123" v="293" actId="20577"/>
        <pc:sldMkLst>
          <pc:docMk/>
          <pc:sldMk cId="3520162140" sldId="263"/>
        </pc:sldMkLst>
        <pc:spChg chg="mod">
          <ac:chgData name="Jennifer Hunter-Phillips" userId="S::jhp@godalming.ac.uk::d8dd174a-82df-4a22-b864-6b209672f5fe" providerId="AD" clId="Web-{1D5DF35C-636D-4545-8525-50025E51E67D}" dt="2020-03-26T09:04:39.123" v="293" actId="20577"/>
          <ac:spMkLst>
            <pc:docMk/>
            <pc:sldMk cId="3520162140" sldId="263"/>
            <ac:spMk id="2" creationId="{1A28F532-52CA-4B68-8E9B-FBF59EE58036}"/>
          </ac:spMkLst>
        </pc:spChg>
      </pc:sldChg>
      <pc:sldChg chg="modSp new">
        <pc:chgData name="Jennifer Hunter-Phillips" userId="S::jhp@godalming.ac.uk::d8dd174a-82df-4a22-b864-6b209672f5fe" providerId="AD" clId="Web-{1D5DF35C-636D-4545-8525-50025E51E67D}" dt="2020-03-26T09:05:22.265" v="324" actId="20577"/>
        <pc:sldMkLst>
          <pc:docMk/>
          <pc:sldMk cId="4163203193" sldId="264"/>
        </pc:sldMkLst>
        <pc:spChg chg="mod">
          <ac:chgData name="Jennifer Hunter-Phillips" userId="S::jhp@godalming.ac.uk::d8dd174a-82df-4a22-b864-6b209672f5fe" providerId="AD" clId="Web-{1D5DF35C-636D-4545-8525-50025E51E67D}" dt="2020-03-26T09:04:57.452" v="314" actId="20577"/>
          <ac:spMkLst>
            <pc:docMk/>
            <pc:sldMk cId="4163203193" sldId="264"/>
            <ac:spMk id="2" creationId="{D0C44004-8528-422B-A4E5-EA759F12A804}"/>
          </ac:spMkLst>
        </pc:spChg>
        <pc:spChg chg="mod">
          <ac:chgData name="Jennifer Hunter-Phillips" userId="S::jhp@godalming.ac.uk::d8dd174a-82df-4a22-b864-6b209672f5fe" providerId="AD" clId="Web-{1D5DF35C-636D-4545-8525-50025E51E67D}" dt="2020-03-26T09:05:22.265" v="324" actId="20577"/>
          <ac:spMkLst>
            <pc:docMk/>
            <pc:sldMk cId="4163203193" sldId="264"/>
            <ac:spMk id="3" creationId="{9C167A1C-F211-45CB-BC8D-28090098E112}"/>
          </ac:spMkLst>
        </pc:spChg>
      </pc:sldChg>
      <pc:sldChg chg="modSp new">
        <pc:chgData name="Jennifer Hunter-Phillips" userId="S::jhp@godalming.ac.uk::d8dd174a-82df-4a22-b864-6b209672f5fe" providerId="AD" clId="Web-{1D5DF35C-636D-4545-8525-50025E51E67D}" dt="2020-03-26T09:06:08.642" v="345" actId="20577"/>
        <pc:sldMkLst>
          <pc:docMk/>
          <pc:sldMk cId="1020785098" sldId="265"/>
        </pc:sldMkLst>
        <pc:spChg chg="mod">
          <ac:chgData name="Jennifer Hunter-Phillips" userId="S::jhp@godalming.ac.uk::d8dd174a-82df-4a22-b864-6b209672f5fe" providerId="AD" clId="Web-{1D5DF35C-636D-4545-8525-50025E51E67D}" dt="2020-03-26T09:06:08.642" v="345" actId="20577"/>
          <ac:spMkLst>
            <pc:docMk/>
            <pc:sldMk cId="1020785098" sldId="265"/>
            <ac:spMk id="2" creationId="{9532F0D2-3F09-4E08-AE0E-A38247A682C9}"/>
          </ac:spMkLst>
        </pc:spChg>
      </pc:sldChg>
      <pc:sldChg chg="modSp new">
        <pc:chgData name="Jennifer Hunter-Phillips" userId="S::jhp@godalming.ac.uk::d8dd174a-82df-4a22-b864-6b209672f5fe" providerId="AD" clId="Web-{1D5DF35C-636D-4545-8525-50025E51E67D}" dt="2020-03-26T09:06:17.612" v="366" actId="20577"/>
        <pc:sldMkLst>
          <pc:docMk/>
          <pc:sldMk cId="2819764914" sldId="266"/>
        </pc:sldMkLst>
        <pc:spChg chg="mod">
          <ac:chgData name="Jennifer Hunter-Phillips" userId="S::jhp@godalming.ac.uk::d8dd174a-82df-4a22-b864-6b209672f5fe" providerId="AD" clId="Web-{1D5DF35C-636D-4545-8525-50025E51E67D}" dt="2020-03-26T09:06:17.612" v="366" actId="20577"/>
          <ac:spMkLst>
            <pc:docMk/>
            <pc:sldMk cId="2819764914" sldId="266"/>
            <ac:spMk id="2" creationId="{DF751098-BCB9-4A79-8758-B421CB0A8136}"/>
          </ac:spMkLst>
        </pc:spChg>
      </pc:sldChg>
      <pc:sldChg chg="modSp new">
        <pc:chgData name="Jennifer Hunter-Phillips" userId="S::jhp@godalming.ac.uk::d8dd174a-82df-4a22-b864-6b209672f5fe" providerId="AD" clId="Web-{1D5DF35C-636D-4545-8525-50025E51E67D}" dt="2020-03-26T09:06:23.502" v="372" actId="20577"/>
        <pc:sldMkLst>
          <pc:docMk/>
          <pc:sldMk cId="4197569553" sldId="267"/>
        </pc:sldMkLst>
        <pc:spChg chg="mod">
          <ac:chgData name="Jennifer Hunter-Phillips" userId="S::jhp@godalming.ac.uk::d8dd174a-82df-4a22-b864-6b209672f5fe" providerId="AD" clId="Web-{1D5DF35C-636D-4545-8525-50025E51E67D}" dt="2020-03-26T09:06:23.502" v="372" actId="20577"/>
          <ac:spMkLst>
            <pc:docMk/>
            <pc:sldMk cId="4197569553" sldId="267"/>
            <ac:spMk id="2" creationId="{EEB27883-C84C-4C79-98D8-685054D99428}"/>
          </ac:spMkLst>
        </pc:spChg>
      </pc:sldChg>
      <pc:sldMasterChg chg="del delSldLayout">
        <pc:chgData name="Jennifer Hunter-Phillips" userId="S::jhp@godalming.ac.uk::d8dd174a-82df-4a22-b864-6b209672f5fe" providerId="AD" clId="Web-{1D5DF35C-636D-4545-8525-50025E51E67D}" dt="2020-03-26T08:59:07.358" v="0"/>
        <pc:sldMasterMkLst>
          <pc:docMk/>
          <pc:sldMasterMk cId="2460954070" sldId="2147483660"/>
        </pc:sldMasterMkLst>
        <pc:sldLayoutChg chg="del">
          <pc:chgData name="Jennifer Hunter-Phillips" userId="S::jhp@godalming.ac.uk::d8dd174a-82df-4a22-b864-6b209672f5fe" providerId="AD" clId="Web-{1D5DF35C-636D-4545-8525-50025E51E67D}" dt="2020-03-26T08:59:07.358" v="0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Jennifer Hunter-Phillips" userId="S::jhp@godalming.ac.uk::d8dd174a-82df-4a22-b864-6b209672f5fe" providerId="AD" clId="Web-{1D5DF35C-636D-4545-8525-50025E51E67D}" dt="2020-03-26T08:59:07.358" v="0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Jennifer Hunter-Phillips" userId="S::jhp@godalming.ac.uk::d8dd174a-82df-4a22-b864-6b209672f5fe" providerId="AD" clId="Web-{1D5DF35C-636D-4545-8525-50025E51E67D}" dt="2020-03-26T08:59:07.358" v="0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Jennifer Hunter-Phillips" userId="S::jhp@godalming.ac.uk::d8dd174a-82df-4a22-b864-6b209672f5fe" providerId="AD" clId="Web-{1D5DF35C-636D-4545-8525-50025E51E67D}" dt="2020-03-26T08:59:07.358" v="0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Jennifer Hunter-Phillips" userId="S::jhp@godalming.ac.uk::d8dd174a-82df-4a22-b864-6b209672f5fe" providerId="AD" clId="Web-{1D5DF35C-636D-4545-8525-50025E51E67D}" dt="2020-03-26T08:59:07.358" v="0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Jennifer Hunter-Phillips" userId="S::jhp@godalming.ac.uk::d8dd174a-82df-4a22-b864-6b209672f5fe" providerId="AD" clId="Web-{1D5DF35C-636D-4545-8525-50025E51E67D}" dt="2020-03-26T08:59:07.358" v="0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Jennifer Hunter-Phillips" userId="S::jhp@godalming.ac.uk::d8dd174a-82df-4a22-b864-6b209672f5fe" providerId="AD" clId="Web-{1D5DF35C-636D-4545-8525-50025E51E67D}" dt="2020-03-26T08:59:07.358" v="0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Jennifer Hunter-Phillips" userId="S::jhp@godalming.ac.uk::d8dd174a-82df-4a22-b864-6b209672f5fe" providerId="AD" clId="Web-{1D5DF35C-636D-4545-8525-50025E51E67D}" dt="2020-03-26T08:59:07.358" v="0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Jennifer Hunter-Phillips" userId="S::jhp@godalming.ac.uk::d8dd174a-82df-4a22-b864-6b209672f5fe" providerId="AD" clId="Web-{1D5DF35C-636D-4545-8525-50025E51E67D}" dt="2020-03-26T08:59:07.358" v="0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Jennifer Hunter-Phillips" userId="S::jhp@godalming.ac.uk::d8dd174a-82df-4a22-b864-6b209672f5fe" providerId="AD" clId="Web-{1D5DF35C-636D-4545-8525-50025E51E67D}" dt="2020-03-26T08:59:07.358" v="0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Jennifer Hunter-Phillips" userId="S::jhp@godalming.ac.uk::d8dd174a-82df-4a22-b864-6b209672f5fe" providerId="AD" clId="Web-{1D5DF35C-636D-4545-8525-50025E51E67D}" dt="2020-03-26T08:59:07.358" v="0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addSldLayout modSldLayout">
        <pc:chgData name="Jennifer Hunter-Phillips" userId="S::jhp@godalming.ac.uk::d8dd174a-82df-4a22-b864-6b209672f5fe" providerId="AD" clId="Web-{1D5DF35C-636D-4545-8525-50025E51E67D}" dt="2020-03-26T08:59:07.358" v="0"/>
        <pc:sldMasterMkLst>
          <pc:docMk/>
          <pc:sldMasterMk cId="3408440013" sldId="2147483672"/>
        </pc:sldMasterMkLst>
        <pc:sldLayoutChg chg="add mod replId">
          <pc:chgData name="Jennifer Hunter-Phillips" userId="S::jhp@godalming.ac.uk::d8dd174a-82df-4a22-b864-6b209672f5fe" providerId="AD" clId="Web-{1D5DF35C-636D-4545-8525-50025E51E67D}" dt="2020-03-26T08:59:07.358" v="0"/>
          <pc:sldLayoutMkLst>
            <pc:docMk/>
            <pc:sldMasterMk cId="3408440013" sldId="2147483672"/>
            <pc:sldLayoutMk cId="258050045" sldId="2147483673"/>
          </pc:sldLayoutMkLst>
        </pc:sldLayoutChg>
        <pc:sldLayoutChg chg="add mod replId">
          <pc:chgData name="Jennifer Hunter-Phillips" userId="S::jhp@godalming.ac.uk::d8dd174a-82df-4a22-b864-6b209672f5fe" providerId="AD" clId="Web-{1D5DF35C-636D-4545-8525-50025E51E67D}" dt="2020-03-26T08:59:07.358" v="0"/>
          <pc:sldLayoutMkLst>
            <pc:docMk/>
            <pc:sldMasterMk cId="3408440013" sldId="2147483672"/>
            <pc:sldLayoutMk cId="3736919709" sldId="2147483674"/>
          </pc:sldLayoutMkLst>
        </pc:sldLayoutChg>
        <pc:sldLayoutChg chg="add mod replId">
          <pc:chgData name="Jennifer Hunter-Phillips" userId="S::jhp@godalming.ac.uk::d8dd174a-82df-4a22-b864-6b209672f5fe" providerId="AD" clId="Web-{1D5DF35C-636D-4545-8525-50025E51E67D}" dt="2020-03-26T08:59:07.358" v="0"/>
          <pc:sldLayoutMkLst>
            <pc:docMk/>
            <pc:sldMasterMk cId="3408440013" sldId="2147483672"/>
            <pc:sldLayoutMk cId="3510246418" sldId="2147483675"/>
          </pc:sldLayoutMkLst>
        </pc:sldLayoutChg>
        <pc:sldLayoutChg chg="add mod replId">
          <pc:chgData name="Jennifer Hunter-Phillips" userId="S::jhp@godalming.ac.uk::d8dd174a-82df-4a22-b864-6b209672f5fe" providerId="AD" clId="Web-{1D5DF35C-636D-4545-8525-50025E51E67D}" dt="2020-03-26T08:59:07.358" v="0"/>
          <pc:sldLayoutMkLst>
            <pc:docMk/>
            <pc:sldMasterMk cId="3408440013" sldId="2147483672"/>
            <pc:sldLayoutMk cId="4065141374" sldId="2147483676"/>
          </pc:sldLayoutMkLst>
        </pc:sldLayoutChg>
        <pc:sldLayoutChg chg="add mod replId">
          <pc:chgData name="Jennifer Hunter-Phillips" userId="S::jhp@godalming.ac.uk::d8dd174a-82df-4a22-b864-6b209672f5fe" providerId="AD" clId="Web-{1D5DF35C-636D-4545-8525-50025E51E67D}" dt="2020-03-26T08:59:07.358" v="0"/>
          <pc:sldLayoutMkLst>
            <pc:docMk/>
            <pc:sldMasterMk cId="3408440013" sldId="2147483672"/>
            <pc:sldLayoutMk cId="3892295553" sldId="2147483677"/>
          </pc:sldLayoutMkLst>
        </pc:sldLayoutChg>
        <pc:sldLayoutChg chg="add mod replId">
          <pc:chgData name="Jennifer Hunter-Phillips" userId="S::jhp@godalming.ac.uk::d8dd174a-82df-4a22-b864-6b209672f5fe" providerId="AD" clId="Web-{1D5DF35C-636D-4545-8525-50025E51E67D}" dt="2020-03-26T08:59:07.358" v="0"/>
          <pc:sldLayoutMkLst>
            <pc:docMk/>
            <pc:sldMasterMk cId="3408440013" sldId="2147483672"/>
            <pc:sldLayoutMk cId="1806582508" sldId="2147483678"/>
          </pc:sldLayoutMkLst>
        </pc:sldLayoutChg>
        <pc:sldLayoutChg chg="add mod replId">
          <pc:chgData name="Jennifer Hunter-Phillips" userId="S::jhp@godalming.ac.uk::d8dd174a-82df-4a22-b864-6b209672f5fe" providerId="AD" clId="Web-{1D5DF35C-636D-4545-8525-50025E51E67D}" dt="2020-03-26T08:59:07.358" v="0"/>
          <pc:sldLayoutMkLst>
            <pc:docMk/>
            <pc:sldMasterMk cId="3408440013" sldId="2147483672"/>
            <pc:sldLayoutMk cId="2535366197" sldId="2147483679"/>
          </pc:sldLayoutMkLst>
        </pc:sldLayoutChg>
        <pc:sldLayoutChg chg="add mod replId">
          <pc:chgData name="Jennifer Hunter-Phillips" userId="S::jhp@godalming.ac.uk::d8dd174a-82df-4a22-b864-6b209672f5fe" providerId="AD" clId="Web-{1D5DF35C-636D-4545-8525-50025E51E67D}" dt="2020-03-26T08:59:07.358" v="0"/>
          <pc:sldLayoutMkLst>
            <pc:docMk/>
            <pc:sldMasterMk cId="3408440013" sldId="2147483672"/>
            <pc:sldLayoutMk cId="2697651452" sldId="2147483680"/>
          </pc:sldLayoutMkLst>
        </pc:sldLayoutChg>
        <pc:sldLayoutChg chg="add mod replId">
          <pc:chgData name="Jennifer Hunter-Phillips" userId="S::jhp@godalming.ac.uk::d8dd174a-82df-4a22-b864-6b209672f5fe" providerId="AD" clId="Web-{1D5DF35C-636D-4545-8525-50025E51E67D}" dt="2020-03-26T08:59:07.358" v="0"/>
          <pc:sldLayoutMkLst>
            <pc:docMk/>
            <pc:sldMasterMk cId="3408440013" sldId="2147483672"/>
            <pc:sldLayoutMk cId="2340129908" sldId="2147483681"/>
          </pc:sldLayoutMkLst>
        </pc:sldLayoutChg>
        <pc:sldLayoutChg chg="add mod replId">
          <pc:chgData name="Jennifer Hunter-Phillips" userId="S::jhp@godalming.ac.uk::d8dd174a-82df-4a22-b864-6b209672f5fe" providerId="AD" clId="Web-{1D5DF35C-636D-4545-8525-50025E51E67D}" dt="2020-03-26T08:59:07.358" v="0"/>
          <pc:sldLayoutMkLst>
            <pc:docMk/>
            <pc:sldMasterMk cId="3408440013" sldId="2147483672"/>
            <pc:sldLayoutMk cId="1713055911" sldId="2147483682"/>
          </pc:sldLayoutMkLst>
        </pc:sldLayoutChg>
        <pc:sldLayoutChg chg="add mod replId">
          <pc:chgData name="Jennifer Hunter-Phillips" userId="S::jhp@godalming.ac.uk::d8dd174a-82df-4a22-b864-6b209672f5fe" providerId="AD" clId="Web-{1D5DF35C-636D-4545-8525-50025E51E67D}" dt="2020-03-26T08:59:07.358" v="0"/>
          <pc:sldLayoutMkLst>
            <pc:docMk/>
            <pc:sldMasterMk cId="3408440013" sldId="2147483672"/>
            <pc:sldLayoutMk cId="3880802986" sldId="2147483683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50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055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802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919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246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14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295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582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366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651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129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440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Accent and Dialect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Comparing and Contrasting Texts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2F0D2-3F09-4E08-AE0E-A38247A68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And grammar?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7A723-FF38-4769-9195-7CCB8E81E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785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51098-BCB9-4A79-8758-B421CB0A8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is age a factor?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79A554-5B2E-4CBC-ACE0-362BD8131E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764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27883-C84C-4C79-98D8-685054D99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Where is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C1CD9-EF8E-4389-B807-06194663F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569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06BFE-8BC9-4C8D-9B76-16108AC2B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Cheshire MLE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67032-33AC-48D1-A931-767C0114F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features can you notice? List </a:t>
            </a:r>
            <a:r>
              <a:rPr lang="en-GB" dirty="0" err="1"/>
              <a:t>egs</a:t>
            </a:r>
            <a:r>
              <a:rPr lang="en-GB" dirty="0"/>
              <a:t> and label if possible...</a:t>
            </a:r>
          </a:p>
        </p:txBody>
      </p:sp>
    </p:spTree>
    <p:extLst>
      <p:ext uri="{BB962C8B-B14F-4D97-AF65-F5344CB8AC3E}">
        <p14:creationId xmlns:p14="http://schemas.microsoft.com/office/powerpoint/2010/main" val="2792399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CFF0F-F386-44BA-8E61-94D9CBA18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Is there a pejorative </a:t>
            </a:r>
            <a:r>
              <a:rPr lang="en-GB" dirty="0" err="1"/>
              <a:t>veiw</a:t>
            </a:r>
            <a:r>
              <a:rPr lang="en-GB" dirty="0"/>
              <a:t> of MLE?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16DC0-DF17-4FB2-8D56-70B2DAD7A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98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45D8E-444E-4FF0-813D-1D1EBF946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 Hackney, does ethnicity play a part?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FE20A-D305-4041-8B1E-6CBD23501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299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FF600-0E46-45AC-8E23-26282875F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Where do the features come from?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1A120B-324E-475F-B566-52E503DDD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326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10F8A-3F86-448B-9A29-A36645567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feature pool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5792F-DB17-4D70-9043-6FB59FC38C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Mufwene</a:t>
            </a:r>
            <a:r>
              <a:rPr lang="en-GB" dirty="0"/>
              <a:t> (2001)</a:t>
            </a:r>
          </a:p>
        </p:txBody>
      </p:sp>
    </p:spTree>
    <p:extLst>
      <p:ext uri="{BB962C8B-B14F-4D97-AF65-F5344CB8AC3E}">
        <p14:creationId xmlns:p14="http://schemas.microsoft.com/office/powerpoint/2010/main" val="385674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C2A30-06D2-45A1-AD82-20FA41254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does friendship play a part?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D453A-AD1E-4F03-9BD4-A5E1569DB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Contact variety</a:t>
            </a:r>
          </a:p>
        </p:txBody>
      </p:sp>
    </p:spTree>
    <p:extLst>
      <p:ext uri="{BB962C8B-B14F-4D97-AF65-F5344CB8AC3E}">
        <p14:creationId xmlns:p14="http://schemas.microsoft.com/office/powerpoint/2010/main" val="3326358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8F532-52CA-4B68-8E9B-FBF59EE58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vocabulary is associated with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6E0F9-882C-4CA4-823D-8AC3144FBC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162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44004-8528-422B-A4E5-EA759F12A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about phonology?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67A1C-F211-45CB-BC8D-28090098E1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Simplification</a:t>
            </a:r>
          </a:p>
        </p:txBody>
      </p:sp>
    </p:spTree>
    <p:extLst>
      <p:ext uri="{BB962C8B-B14F-4D97-AF65-F5344CB8AC3E}">
        <p14:creationId xmlns:p14="http://schemas.microsoft.com/office/powerpoint/2010/main" val="4163203193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0C14D3B50CAB43857338348ABDE629" ma:contentTypeVersion="2" ma:contentTypeDescription="Create a new document." ma:contentTypeScope="" ma:versionID="3c3a90ab4abb430e2d368e9f5c9fe4c8">
  <xsd:schema xmlns:xsd="http://www.w3.org/2001/XMLSchema" xmlns:xs="http://www.w3.org/2001/XMLSchema" xmlns:p="http://schemas.microsoft.com/office/2006/metadata/properties" xmlns:ns2="befdbece-8ce0-442c-b6a4-b2216224488e" targetNamespace="http://schemas.microsoft.com/office/2006/metadata/properties" ma:root="true" ma:fieldsID="2913458fca967f5c63d395bdafeff245" ns2:_="">
    <xsd:import namespace="befdbece-8ce0-442c-b6a4-b221622448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fdbece-8ce0-442c-b6a4-b221622448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614BC13-363C-42FA-ABC4-10023AE0156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BF6096D-2683-485E-A48A-DE207E216C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efdbece-8ce0-442c-b6a4-b2216224488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9B9B86E-1392-42F2-86FA-8AA74E152C7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Frame</vt:lpstr>
      <vt:lpstr>Accent and Dialect</vt:lpstr>
      <vt:lpstr>Cheshire MLE</vt:lpstr>
      <vt:lpstr>Is there a pejorative veiw of MLE?</vt:lpstr>
      <vt:lpstr>In Hackney, does ethnicity play a part?</vt:lpstr>
      <vt:lpstr>Where do the features come from?</vt:lpstr>
      <vt:lpstr>The feature pool</vt:lpstr>
      <vt:lpstr>How does friendship play a part?</vt:lpstr>
      <vt:lpstr>What vocabulary is associated with it?</vt:lpstr>
      <vt:lpstr>What about phonology?</vt:lpstr>
      <vt:lpstr>And grammar?</vt:lpstr>
      <vt:lpstr>How is age a factor?</vt:lpstr>
      <vt:lpstr>Where is 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52</cp:revision>
  <dcterms:created xsi:type="dcterms:W3CDTF">2020-03-26T08:58:35Z</dcterms:created>
  <dcterms:modified xsi:type="dcterms:W3CDTF">2020-03-26T09:06:23Z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0x010100A30C14D3B50CAB43857338348ABDE629</vt:lpwstr>
  </property>
</Properties>
</file>