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299F4C-3A5D-4E89-8FCB-E177BBC1C5D7}" v="1695" dt="2020-03-27T11:25:39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DB299F4C-3A5D-4E89-8FCB-E177BBC1C5D7}"/>
    <pc:docChg chg="addSld modSld addMainMaster delMainMaster">
      <pc:chgData name="Jennifer Hunter-Phillips" userId="S::jhp@godalming.ac.uk::d8dd174a-82df-4a22-b864-6b209672f5fe" providerId="AD" clId="Web-{DB299F4C-3A5D-4E89-8FCB-E177BBC1C5D7}" dt="2020-03-27T11:25:42.015" v="1697"/>
      <pc:docMkLst>
        <pc:docMk/>
      </pc:docMkLst>
      <pc:sldChg chg="addSp modSp mod setBg modClrScheme setClrOvrMap chgLayout">
        <pc:chgData name="Jennifer Hunter-Phillips" userId="S::jhp@godalming.ac.uk::d8dd174a-82df-4a22-b864-6b209672f5fe" providerId="AD" clId="Web-{DB299F4C-3A5D-4E89-8FCB-E177BBC1C5D7}" dt="2020-03-27T11:13:27.063" v="635"/>
        <pc:sldMkLst>
          <pc:docMk/>
          <pc:sldMk cId="109857222" sldId="256"/>
        </pc:sldMkLst>
        <pc:spChg chg="mod ord">
          <ac:chgData name="Jennifer Hunter-Phillips" userId="S::jhp@godalming.ac.uk::d8dd174a-82df-4a22-b864-6b209672f5fe" providerId="AD" clId="Web-{DB299F4C-3A5D-4E89-8FCB-E177BBC1C5D7}" dt="2020-03-27T11:13:27.063" v="635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ennifer Hunter-Phillips" userId="S::jhp@godalming.ac.uk::d8dd174a-82df-4a22-b864-6b209672f5fe" providerId="AD" clId="Web-{DB299F4C-3A5D-4E89-8FCB-E177BBC1C5D7}" dt="2020-03-27T11:13:27.063" v="635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7.063" v="635"/>
          <ac:spMkLst>
            <pc:docMk/>
            <pc:sldMk cId="109857222" sldId="256"/>
            <ac:spMk id="8" creationId="{D0BE3D13-5BE5-4B05-AFCF-2A2E059D29F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7.063" v="635"/>
          <ac:spMkLst>
            <pc:docMk/>
            <pc:sldMk cId="109857222" sldId="256"/>
            <ac:spMk id="10" creationId="{1AC85C80-0175-4214-A13D-03C224658C1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7.063" v="635"/>
          <ac:spMkLst>
            <pc:docMk/>
            <pc:sldMk cId="109857222" sldId="256"/>
            <ac:spMk id="14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7.063" v="635"/>
          <ac:spMkLst>
            <pc:docMk/>
            <pc:sldMk cId="109857222" sldId="256"/>
            <ac:spMk id="16" creationId="{2663C086-1480-4E81-BD6F-3E43A4C38C62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13:27.063" v="635"/>
          <ac:picMkLst>
            <pc:docMk/>
            <pc:sldMk cId="109857222" sldId="256"/>
            <ac:picMk id="12" creationId="{15ADB788-8569-409E-862D-665AD53C9904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DB299F4C-3A5D-4E89-8FCB-E177BBC1C5D7}" dt="2020-03-27T11:13:36.110" v="636"/>
        <pc:sldMkLst>
          <pc:docMk/>
          <pc:sldMk cId="1692706537" sldId="257"/>
        </pc:sldMkLst>
        <pc:spChg chg="mod">
          <ac:chgData name="Jennifer Hunter-Phillips" userId="S::jhp@godalming.ac.uk::d8dd174a-82df-4a22-b864-6b209672f5fe" providerId="AD" clId="Web-{DB299F4C-3A5D-4E89-8FCB-E177BBC1C5D7}" dt="2020-03-27T11:13:36.110" v="636"/>
          <ac:spMkLst>
            <pc:docMk/>
            <pc:sldMk cId="1692706537" sldId="257"/>
            <ac:spMk id="2" creationId="{BF91D1F2-05F6-4651-9D56-BFD1FD535B81}"/>
          </ac:spMkLst>
        </pc:spChg>
        <pc:spChg chg="del mod">
          <ac:chgData name="Jennifer Hunter-Phillips" userId="S::jhp@godalming.ac.uk::d8dd174a-82df-4a22-b864-6b209672f5fe" providerId="AD" clId="Web-{DB299F4C-3A5D-4E89-8FCB-E177BBC1C5D7}" dt="2020-03-27T11:13:36.110" v="636"/>
          <ac:spMkLst>
            <pc:docMk/>
            <pc:sldMk cId="1692706537" sldId="257"/>
            <ac:spMk id="3" creationId="{79F5AC55-A614-4023-BD4F-AEE9856BD2E5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36.110" v="636"/>
          <ac:spMkLst>
            <pc:docMk/>
            <pc:sldMk cId="1692706537" sldId="257"/>
            <ac:spMk id="10" creationId="{B5E326A3-EB92-4BDA-9F77-45197E0CBE7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36.110" v="636"/>
          <ac:spMkLst>
            <pc:docMk/>
            <pc:sldMk cId="1692706537" sldId="257"/>
            <ac:spMk id="14" creationId="{CAC996C7-7B84-4645-9AA1-6EA85EAB47D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36.110" v="636"/>
          <ac:spMkLst>
            <pc:docMk/>
            <pc:sldMk cId="1692706537" sldId="257"/>
            <ac:spMk id="16" creationId="{32DC315B-5680-47D9-B827-34D012FB14B2}"/>
          </ac:spMkLst>
        </pc:spChg>
        <pc:graphicFrameChg chg="add">
          <ac:chgData name="Jennifer Hunter-Phillips" userId="S::jhp@godalming.ac.uk::d8dd174a-82df-4a22-b864-6b209672f5fe" providerId="AD" clId="Web-{DB299F4C-3A5D-4E89-8FCB-E177BBC1C5D7}" dt="2020-03-27T11:13:36.110" v="636"/>
          <ac:graphicFrameMkLst>
            <pc:docMk/>
            <pc:sldMk cId="1692706537" sldId="257"/>
            <ac:graphicFrameMk id="5" creationId="{D09719A6-CF57-4BE3-9630-428973E48C73}"/>
          </ac:graphicFrameMkLst>
        </pc:graphicFrameChg>
        <pc:picChg chg="add">
          <ac:chgData name="Jennifer Hunter-Phillips" userId="S::jhp@godalming.ac.uk::d8dd174a-82df-4a22-b864-6b209672f5fe" providerId="AD" clId="Web-{DB299F4C-3A5D-4E89-8FCB-E177BBC1C5D7}" dt="2020-03-27T11:13:36.110" v="636"/>
          <ac:picMkLst>
            <pc:docMk/>
            <pc:sldMk cId="1692706537" sldId="257"/>
            <ac:picMk id="12" creationId="{B4E7D395-0531-4A17-A276-FDA3EB7792EC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DB299F4C-3A5D-4E89-8FCB-E177BBC1C5D7}" dt="2020-03-27T11:13:21.250" v="634"/>
        <pc:sldMkLst>
          <pc:docMk/>
          <pc:sldMk cId="3445425183" sldId="258"/>
        </pc:sldMkLst>
        <pc:spChg chg="mod">
          <ac:chgData name="Jennifer Hunter-Phillips" userId="S::jhp@godalming.ac.uk::d8dd174a-82df-4a22-b864-6b209672f5fe" providerId="AD" clId="Web-{DB299F4C-3A5D-4E89-8FCB-E177BBC1C5D7}" dt="2020-03-27T11:13:21.250" v="634"/>
          <ac:spMkLst>
            <pc:docMk/>
            <pc:sldMk cId="3445425183" sldId="258"/>
            <ac:spMk id="2" creationId="{DF6B4BC3-4944-4755-9520-99BA5A151E2D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13:21.250" v="634"/>
          <ac:spMkLst>
            <pc:docMk/>
            <pc:sldMk cId="3445425183" sldId="258"/>
            <ac:spMk id="3" creationId="{5E6B8915-08B1-46C2-B6F5-76BBA011A08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1.250" v="634"/>
          <ac:spMkLst>
            <pc:docMk/>
            <pc:sldMk cId="3445425183" sldId="258"/>
            <ac:spMk id="8" creationId="{D0BE3D13-5BE5-4B05-AFCF-2A2E059D29F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1.250" v="634"/>
          <ac:spMkLst>
            <pc:docMk/>
            <pc:sldMk cId="3445425183" sldId="258"/>
            <ac:spMk id="10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3:21.250" v="634"/>
          <ac:spMkLst>
            <pc:docMk/>
            <pc:sldMk cId="3445425183" sldId="258"/>
            <ac:spMk id="12" creationId="{1AC85C80-0175-4214-A13D-03C224658C16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13:21.250" v="634"/>
          <ac:picMkLst>
            <pc:docMk/>
            <pc:sldMk cId="3445425183" sldId="258"/>
            <ac:picMk id="14" creationId="{E60B620B-3E81-4075-BC12-D4FB3E299C70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DB299F4C-3A5D-4E89-8FCB-E177BBC1C5D7}" dt="2020-03-27T11:15:09.111" v="779"/>
        <pc:sldMkLst>
          <pc:docMk/>
          <pc:sldMk cId="716742721" sldId="259"/>
        </pc:sldMkLst>
        <pc:spChg chg="mod">
          <ac:chgData name="Jennifer Hunter-Phillips" userId="S::jhp@godalming.ac.uk::d8dd174a-82df-4a22-b864-6b209672f5fe" providerId="AD" clId="Web-{DB299F4C-3A5D-4E89-8FCB-E177BBC1C5D7}" dt="2020-03-27T11:15:09.111" v="779"/>
          <ac:spMkLst>
            <pc:docMk/>
            <pc:sldMk cId="716742721" sldId="259"/>
            <ac:spMk id="2" creationId="{71870315-E296-4AC7-8974-320CBCC5EAA2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15:09.111" v="779"/>
          <ac:spMkLst>
            <pc:docMk/>
            <pc:sldMk cId="716742721" sldId="259"/>
            <ac:spMk id="3" creationId="{39F9DEEC-E937-48CB-B55B-95B259A1FAB7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5:09.111" v="779"/>
          <ac:spMkLst>
            <pc:docMk/>
            <pc:sldMk cId="716742721" sldId="259"/>
            <ac:spMk id="8" creationId="{D0BE3D13-5BE5-4B05-AFCF-2A2E059D29F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5:09.111" v="779"/>
          <ac:spMkLst>
            <pc:docMk/>
            <pc:sldMk cId="716742721" sldId="259"/>
            <ac:spMk id="10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5:09.111" v="779"/>
          <ac:spMkLst>
            <pc:docMk/>
            <pc:sldMk cId="716742721" sldId="259"/>
            <ac:spMk id="12" creationId="{1AC85C80-0175-4214-A13D-03C224658C16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15:09.111" v="779"/>
          <ac:picMkLst>
            <pc:docMk/>
            <pc:sldMk cId="716742721" sldId="259"/>
            <ac:picMk id="14" creationId="{E60B620B-3E81-4075-BC12-D4FB3E299C70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DB299F4C-3A5D-4E89-8FCB-E177BBC1C5D7}" dt="2020-03-27T11:16:19.535" v="828"/>
        <pc:sldMkLst>
          <pc:docMk/>
          <pc:sldMk cId="2394035230" sldId="260"/>
        </pc:sldMkLst>
        <pc:spChg chg="mod">
          <ac:chgData name="Jennifer Hunter-Phillips" userId="S::jhp@godalming.ac.uk::d8dd174a-82df-4a22-b864-6b209672f5fe" providerId="AD" clId="Web-{DB299F4C-3A5D-4E89-8FCB-E177BBC1C5D7}" dt="2020-03-27T11:16:19.535" v="828"/>
          <ac:spMkLst>
            <pc:docMk/>
            <pc:sldMk cId="2394035230" sldId="260"/>
            <ac:spMk id="2" creationId="{785CFDBD-FF58-4470-9834-7B01EB958D04}"/>
          </ac:spMkLst>
        </pc:spChg>
        <pc:spChg chg="del mod">
          <ac:chgData name="Jennifer Hunter-Phillips" userId="S::jhp@godalming.ac.uk::d8dd174a-82df-4a22-b864-6b209672f5fe" providerId="AD" clId="Web-{DB299F4C-3A5D-4E89-8FCB-E177BBC1C5D7}" dt="2020-03-27T11:16:19.535" v="828"/>
          <ac:spMkLst>
            <pc:docMk/>
            <pc:sldMk cId="2394035230" sldId="260"/>
            <ac:spMk id="3" creationId="{2A37DC89-CFDD-4C12-8616-A3CA919D30BA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6:19.535" v="828"/>
          <ac:spMkLst>
            <pc:docMk/>
            <pc:sldMk cId="2394035230" sldId="260"/>
            <ac:spMk id="10" creationId="{B5E326A3-EB92-4BDA-9F77-45197E0CBE7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6:19.535" v="828"/>
          <ac:spMkLst>
            <pc:docMk/>
            <pc:sldMk cId="2394035230" sldId="260"/>
            <ac:spMk id="14" creationId="{CAC996C7-7B84-4645-9AA1-6EA85EAB47D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6:19.535" v="828"/>
          <ac:spMkLst>
            <pc:docMk/>
            <pc:sldMk cId="2394035230" sldId="260"/>
            <ac:spMk id="16" creationId="{32DC315B-5680-47D9-B827-34D012FB14B2}"/>
          </ac:spMkLst>
        </pc:spChg>
        <pc:graphicFrameChg chg="add">
          <ac:chgData name="Jennifer Hunter-Phillips" userId="S::jhp@godalming.ac.uk::d8dd174a-82df-4a22-b864-6b209672f5fe" providerId="AD" clId="Web-{DB299F4C-3A5D-4E89-8FCB-E177BBC1C5D7}" dt="2020-03-27T11:16:19.535" v="828"/>
          <ac:graphicFrameMkLst>
            <pc:docMk/>
            <pc:sldMk cId="2394035230" sldId="260"/>
            <ac:graphicFrameMk id="5" creationId="{D13761C6-40EA-4EAA-823A-74D38B8BC4A1}"/>
          </ac:graphicFrameMkLst>
        </pc:graphicFrameChg>
        <pc:picChg chg="add">
          <ac:chgData name="Jennifer Hunter-Phillips" userId="S::jhp@godalming.ac.uk::d8dd174a-82df-4a22-b864-6b209672f5fe" providerId="AD" clId="Web-{DB299F4C-3A5D-4E89-8FCB-E177BBC1C5D7}" dt="2020-03-27T11:16:19.535" v="828"/>
          <ac:picMkLst>
            <pc:docMk/>
            <pc:sldMk cId="2394035230" sldId="260"/>
            <ac:picMk id="12" creationId="{B4E7D395-0531-4A17-A276-FDA3EB7792EC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DB299F4C-3A5D-4E89-8FCB-E177BBC1C5D7}" dt="2020-03-27T11:17:11.239" v="908"/>
        <pc:sldMkLst>
          <pc:docMk/>
          <pc:sldMk cId="3154874103" sldId="261"/>
        </pc:sldMkLst>
        <pc:spChg chg="mo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2" creationId="{43C34F41-24F1-4BFB-B529-DECF82C1E9E2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3" creationId="{935E0582-9E49-4786-AA11-ED28C04BD862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12" creationId="{7BA5DE79-30D1-4A10-8DB9-0A6E523A9723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14" creationId="{9ABD0D63-D23F-4AE7-8270-4185EF9C1C25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16" creationId="{72168E9E-94E9-4BE3-B88C-C8A468117753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18" creationId="{12107AC1-AA0D-4097-B03D-FD3C632AB88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20" creationId="{7C8D231A-EC46-4736-B00F-76D307082204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22" creationId="{D0BE3D13-5BE5-4B05-AFCF-2A2E059D29F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24" creationId="{1AC85C80-0175-4214-A13D-03C224658C1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28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7:11.239" v="908"/>
          <ac:spMkLst>
            <pc:docMk/>
            <pc:sldMk cId="3154874103" sldId="261"/>
            <ac:spMk id="30" creationId="{2663C086-1480-4E81-BD6F-3E43A4C38C62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17:11.239" v="908"/>
          <ac:picMkLst>
            <pc:docMk/>
            <pc:sldMk cId="3154874103" sldId="261"/>
            <ac:picMk id="8" creationId="{3DBBA26C-89C3-411F-9753-606A413F89AF}"/>
          </ac:picMkLst>
        </pc:picChg>
        <pc:picChg chg="add">
          <ac:chgData name="Jennifer Hunter-Phillips" userId="S::jhp@godalming.ac.uk::d8dd174a-82df-4a22-b864-6b209672f5fe" providerId="AD" clId="Web-{DB299F4C-3A5D-4E89-8FCB-E177BBC1C5D7}" dt="2020-03-27T11:17:11.239" v="908"/>
          <ac:picMkLst>
            <pc:docMk/>
            <pc:sldMk cId="3154874103" sldId="261"/>
            <ac:picMk id="10" creationId="{EEAD2215-6311-4D1C-B6B5-F57CB6BFCBCA}"/>
          </ac:picMkLst>
        </pc:picChg>
        <pc:picChg chg="add">
          <ac:chgData name="Jennifer Hunter-Phillips" userId="S::jhp@godalming.ac.uk::d8dd174a-82df-4a22-b864-6b209672f5fe" providerId="AD" clId="Web-{DB299F4C-3A5D-4E89-8FCB-E177BBC1C5D7}" dt="2020-03-27T11:17:11.239" v="908"/>
          <ac:picMkLst>
            <pc:docMk/>
            <pc:sldMk cId="3154874103" sldId="261"/>
            <ac:picMk id="26" creationId="{15ADB788-8569-409E-862D-665AD53C9904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DB299F4C-3A5D-4E89-8FCB-E177BBC1C5D7}" dt="2020-03-27T11:18:30.662" v="1050"/>
        <pc:sldMkLst>
          <pc:docMk/>
          <pc:sldMk cId="4043925316" sldId="262"/>
        </pc:sldMkLst>
        <pc:spChg chg="mod">
          <ac:chgData name="Jennifer Hunter-Phillips" userId="S::jhp@godalming.ac.uk::d8dd174a-82df-4a22-b864-6b209672f5fe" providerId="AD" clId="Web-{DB299F4C-3A5D-4E89-8FCB-E177BBC1C5D7}" dt="2020-03-27T11:18:30.662" v="1050"/>
          <ac:spMkLst>
            <pc:docMk/>
            <pc:sldMk cId="4043925316" sldId="262"/>
            <ac:spMk id="2" creationId="{BD280FF0-28CB-4CA7-9D1E-2120A208991A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18:30.662" v="1050"/>
          <ac:spMkLst>
            <pc:docMk/>
            <pc:sldMk cId="4043925316" sldId="262"/>
            <ac:spMk id="3" creationId="{3F03A6F2-BC02-4E0E-93FE-2A6CE7707E90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30.647" v="1049"/>
          <ac:spMkLst>
            <pc:docMk/>
            <pc:sldMk cId="4043925316" sldId="262"/>
            <ac:spMk id="6" creationId="{92806DFD-E192-42CC-B190-3C4C95B8FF4E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8" creationId="{8F3CF990-ACB8-443A-BB74-D36EC8A00B02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30.647" v="1049"/>
          <ac:spMkLst>
            <pc:docMk/>
            <pc:sldMk cId="4043925316" sldId="262"/>
            <ac:spMk id="9" creationId="{BB17FFD2-DBC7-4ABB-B2A0-7E18EC1B8074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10" creationId="{2601900C-265D-4146-A578-477541E3DF28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30.647" v="1049"/>
          <ac:spMkLst>
            <pc:docMk/>
            <pc:sldMk cId="4043925316" sldId="262"/>
            <ac:spMk id="11" creationId="{DF737BB4-6553-47A8-893F-178A10C6B6BF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8:30.662" v="1050"/>
          <ac:spMkLst>
            <pc:docMk/>
            <pc:sldMk cId="4043925316" sldId="262"/>
            <ac:spMk id="13" creationId="{D0BE3D13-5BE5-4B05-AFCF-2A2E059D29F8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14" creationId="{65F94F98-3A57-49AA-838E-91AAF600B6E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8:30.662" v="1050"/>
          <ac:spMkLst>
            <pc:docMk/>
            <pc:sldMk cId="4043925316" sldId="262"/>
            <ac:spMk id="15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8:30.662" v="1050"/>
          <ac:spMkLst>
            <pc:docMk/>
            <pc:sldMk cId="4043925316" sldId="262"/>
            <ac:spMk id="17" creationId="{1AC85C80-0175-4214-A13D-03C224658C16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18" creationId="{41F8C064-2DC5-4758-B49C-76BFF64052AF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20" creationId="{FBD68200-BC03-4015-860B-CD5C30CD76B8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22" creationId="{A0B5529D-5CAA-4BF2-B5C9-34705E7661F9}"/>
          </ac:spMkLst>
        </pc:spChg>
        <pc:spChg chg="add del">
          <ac:chgData name="Jennifer Hunter-Phillips" userId="S::jhp@godalming.ac.uk::d8dd174a-82df-4a22-b864-6b209672f5fe" providerId="AD" clId="Web-{DB299F4C-3A5D-4E89-8FCB-E177BBC1C5D7}" dt="2020-03-27T11:18:27.834" v="1047"/>
          <ac:spMkLst>
            <pc:docMk/>
            <pc:sldMk cId="4043925316" sldId="262"/>
            <ac:spMk id="24" creationId="{332A6F87-AC28-4AA8-B8A6-AEBC67BD0D64}"/>
          </ac:spMkLst>
        </pc:spChg>
        <pc:picChg chg="add del">
          <ac:chgData name="Jennifer Hunter-Phillips" userId="S::jhp@godalming.ac.uk::d8dd174a-82df-4a22-b864-6b209672f5fe" providerId="AD" clId="Web-{DB299F4C-3A5D-4E89-8FCB-E177BBC1C5D7}" dt="2020-03-27T11:18:30.647" v="1049"/>
          <ac:picMkLst>
            <pc:docMk/>
            <pc:sldMk cId="4043925316" sldId="262"/>
            <ac:picMk id="5" creationId="{0214283E-D7B4-49E9-932E-D7F2A2847F1F}"/>
          </ac:picMkLst>
        </pc:picChg>
        <pc:picChg chg="add del">
          <ac:chgData name="Jennifer Hunter-Phillips" userId="S::jhp@godalming.ac.uk::d8dd174a-82df-4a22-b864-6b209672f5fe" providerId="AD" clId="Web-{DB299F4C-3A5D-4E89-8FCB-E177BBC1C5D7}" dt="2020-03-27T11:18:30.647" v="1049"/>
          <ac:picMkLst>
            <pc:docMk/>
            <pc:sldMk cId="4043925316" sldId="262"/>
            <ac:picMk id="7" creationId="{9FCFF961-4E84-4FD1-859C-B7F410031CBD}"/>
          </ac:picMkLst>
        </pc:picChg>
        <pc:picChg chg="add del">
          <ac:chgData name="Jennifer Hunter-Phillips" userId="S::jhp@godalming.ac.uk::d8dd174a-82df-4a22-b864-6b209672f5fe" providerId="AD" clId="Web-{DB299F4C-3A5D-4E89-8FCB-E177BBC1C5D7}" dt="2020-03-27T11:18:27.834" v="1047"/>
          <ac:picMkLst>
            <pc:docMk/>
            <pc:sldMk cId="4043925316" sldId="262"/>
            <ac:picMk id="12" creationId="{00B98862-BEE1-44FB-A335-A1B9106B445E}"/>
          </ac:picMkLst>
        </pc:picChg>
        <pc:picChg chg="add del">
          <ac:chgData name="Jennifer Hunter-Phillips" userId="S::jhp@godalming.ac.uk::d8dd174a-82df-4a22-b864-6b209672f5fe" providerId="AD" clId="Web-{DB299F4C-3A5D-4E89-8FCB-E177BBC1C5D7}" dt="2020-03-27T11:18:27.834" v="1047"/>
          <ac:picMkLst>
            <pc:docMk/>
            <pc:sldMk cId="4043925316" sldId="262"/>
            <ac:picMk id="16" creationId="{7185CF21-0594-48C0-9F3E-254D6BCE9D9B}"/>
          </ac:picMkLst>
        </pc:picChg>
        <pc:picChg chg="add">
          <ac:chgData name="Jennifer Hunter-Phillips" userId="S::jhp@godalming.ac.uk::d8dd174a-82df-4a22-b864-6b209672f5fe" providerId="AD" clId="Web-{DB299F4C-3A5D-4E89-8FCB-E177BBC1C5D7}" dt="2020-03-27T11:18:30.662" v="1050"/>
          <ac:picMkLst>
            <pc:docMk/>
            <pc:sldMk cId="4043925316" sldId="262"/>
            <ac:picMk id="19" creationId="{E60B620B-3E81-4075-BC12-D4FB3E299C70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DB299F4C-3A5D-4E89-8FCB-E177BBC1C5D7}" dt="2020-03-27T11:19:04.929" v="1085"/>
        <pc:sldMkLst>
          <pc:docMk/>
          <pc:sldMk cId="1095845948" sldId="263"/>
        </pc:sldMkLst>
        <pc:spChg chg="mod">
          <ac:chgData name="Jennifer Hunter-Phillips" userId="S::jhp@godalming.ac.uk::d8dd174a-82df-4a22-b864-6b209672f5fe" providerId="AD" clId="Web-{DB299F4C-3A5D-4E89-8FCB-E177BBC1C5D7}" dt="2020-03-27T11:19:04.929" v="1085"/>
          <ac:spMkLst>
            <pc:docMk/>
            <pc:sldMk cId="1095845948" sldId="263"/>
            <ac:spMk id="2" creationId="{6A8606BF-4B9E-4FD9-B827-BA9D86238817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19:04.929" v="1085"/>
          <ac:spMkLst>
            <pc:docMk/>
            <pc:sldMk cId="1095845948" sldId="263"/>
            <ac:spMk id="3" creationId="{7E98BF6F-8D89-4AF6-9DA3-8DC44FE6A45B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9:04.929" v="1085"/>
          <ac:spMkLst>
            <pc:docMk/>
            <pc:sldMk cId="1095845948" sldId="263"/>
            <ac:spMk id="8" creationId="{D0BE3D13-5BE5-4B05-AFCF-2A2E059D29F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9:04.929" v="1085"/>
          <ac:spMkLst>
            <pc:docMk/>
            <pc:sldMk cId="1095845948" sldId="263"/>
            <ac:spMk id="10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9:04.929" v="1085"/>
          <ac:spMkLst>
            <pc:docMk/>
            <pc:sldMk cId="1095845948" sldId="263"/>
            <ac:spMk id="12" creationId="{1AC85C80-0175-4214-A13D-03C224658C16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19:04.929" v="1085"/>
          <ac:picMkLst>
            <pc:docMk/>
            <pc:sldMk cId="1095845948" sldId="263"/>
            <ac:picMk id="14" creationId="{E60B620B-3E81-4075-BC12-D4FB3E299C70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DB299F4C-3A5D-4E89-8FCB-E177BBC1C5D7}" dt="2020-03-27T11:20:27.118" v="1213" actId="20577"/>
        <pc:sldMkLst>
          <pc:docMk/>
          <pc:sldMk cId="1148584" sldId="264"/>
        </pc:sldMkLst>
        <pc:spChg chg="mod">
          <ac:chgData name="Jennifer Hunter-Phillips" userId="S::jhp@godalming.ac.uk::d8dd174a-82df-4a22-b864-6b209672f5fe" providerId="AD" clId="Web-{DB299F4C-3A5D-4E89-8FCB-E177BBC1C5D7}" dt="2020-03-27T11:19:35.961" v="1108"/>
          <ac:spMkLst>
            <pc:docMk/>
            <pc:sldMk cId="1148584" sldId="264"/>
            <ac:spMk id="2" creationId="{A5B9CD62-BD7F-4DEA-8D23-1D8B2DF35370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20:27.118" v="1213" actId="20577"/>
          <ac:spMkLst>
            <pc:docMk/>
            <pc:sldMk cId="1148584" sldId="264"/>
            <ac:spMk id="3" creationId="{164CBA2F-D481-4301-8B02-E5EBA174284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9:35.961" v="1108"/>
          <ac:spMkLst>
            <pc:docMk/>
            <pc:sldMk cId="1148584" sldId="264"/>
            <ac:spMk id="8" creationId="{D0BE3D13-5BE5-4B05-AFCF-2A2E059D29F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9:35.961" v="1108"/>
          <ac:spMkLst>
            <pc:docMk/>
            <pc:sldMk cId="1148584" sldId="264"/>
            <ac:spMk id="10" creationId="{76562092-3AA7-4EF0-9007-C44F879A130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19:35.961" v="1108"/>
          <ac:spMkLst>
            <pc:docMk/>
            <pc:sldMk cId="1148584" sldId="264"/>
            <ac:spMk id="12" creationId="{1AC85C80-0175-4214-A13D-03C224658C16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19:35.961" v="1108"/>
          <ac:picMkLst>
            <pc:docMk/>
            <pc:sldMk cId="1148584" sldId="264"/>
            <ac:picMk id="14" creationId="{E60B620B-3E81-4075-BC12-D4FB3E299C70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DB299F4C-3A5D-4E89-8FCB-E177BBC1C5D7}" dt="2020-03-27T11:21:16.275" v="1297"/>
        <pc:sldMkLst>
          <pc:docMk/>
          <pc:sldMk cId="601829625" sldId="265"/>
        </pc:sldMkLst>
        <pc:spChg chg="mod">
          <ac:chgData name="Jennifer Hunter-Phillips" userId="S::jhp@godalming.ac.uk::d8dd174a-82df-4a22-b864-6b209672f5fe" providerId="AD" clId="Web-{DB299F4C-3A5D-4E89-8FCB-E177BBC1C5D7}" dt="2020-03-27T11:21:16.275" v="1297"/>
          <ac:spMkLst>
            <pc:docMk/>
            <pc:sldMk cId="601829625" sldId="265"/>
            <ac:spMk id="2" creationId="{FE1769DB-58B8-4F57-B1A0-0CB8BAF3C70D}"/>
          </ac:spMkLst>
        </pc:spChg>
        <pc:spChg chg="del mod">
          <ac:chgData name="Jennifer Hunter-Phillips" userId="S::jhp@godalming.ac.uk::d8dd174a-82df-4a22-b864-6b209672f5fe" providerId="AD" clId="Web-{DB299F4C-3A5D-4E89-8FCB-E177BBC1C5D7}" dt="2020-03-27T11:21:16.275" v="1297"/>
          <ac:spMkLst>
            <pc:docMk/>
            <pc:sldMk cId="601829625" sldId="265"/>
            <ac:spMk id="3" creationId="{B5037508-06FC-4099-85B4-E912E16CA804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1:16.275" v="1297"/>
          <ac:spMkLst>
            <pc:docMk/>
            <pc:sldMk cId="601829625" sldId="265"/>
            <ac:spMk id="10" creationId="{B5E326A3-EB92-4BDA-9F77-45197E0CBE7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1:16.275" v="1297"/>
          <ac:spMkLst>
            <pc:docMk/>
            <pc:sldMk cId="601829625" sldId="265"/>
            <ac:spMk id="14" creationId="{CAC996C7-7B84-4645-9AA1-6EA85EAB47D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1:16.275" v="1297"/>
          <ac:spMkLst>
            <pc:docMk/>
            <pc:sldMk cId="601829625" sldId="265"/>
            <ac:spMk id="16" creationId="{32DC315B-5680-47D9-B827-34D012FB14B2}"/>
          </ac:spMkLst>
        </pc:spChg>
        <pc:graphicFrameChg chg="add">
          <ac:chgData name="Jennifer Hunter-Phillips" userId="S::jhp@godalming.ac.uk::d8dd174a-82df-4a22-b864-6b209672f5fe" providerId="AD" clId="Web-{DB299F4C-3A5D-4E89-8FCB-E177BBC1C5D7}" dt="2020-03-27T11:21:16.275" v="1297"/>
          <ac:graphicFrameMkLst>
            <pc:docMk/>
            <pc:sldMk cId="601829625" sldId="265"/>
            <ac:graphicFrameMk id="5" creationId="{AA94FF46-7734-442F-A790-97D46348989C}"/>
          </ac:graphicFrameMkLst>
        </pc:graphicFrameChg>
        <pc:picChg chg="add">
          <ac:chgData name="Jennifer Hunter-Phillips" userId="S::jhp@godalming.ac.uk::d8dd174a-82df-4a22-b864-6b209672f5fe" providerId="AD" clId="Web-{DB299F4C-3A5D-4E89-8FCB-E177BBC1C5D7}" dt="2020-03-27T11:21:16.275" v="1297"/>
          <ac:picMkLst>
            <pc:docMk/>
            <pc:sldMk cId="601829625" sldId="265"/>
            <ac:picMk id="12" creationId="{B4E7D395-0531-4A17-A276-FDA3EB7792EC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DB299F4C-3A5D-4E89-8FCB-E177BBC1C5D7}" dt="2020-03-27T11:22:39.277" v="1523"/>
        <pc:sldMkLst>
          <pc:docMk/>
          <pc:sldMk cId="2830010995" sldId="266"/>
        </pc:sldMkLst>
        <pc:spChg chg="mod">
          <ac:chgData name="Jennifer Hunter-Phillips" userId="S::jhp@godalming.ac.uk::d8dd174a-82df-4a22-b864-6b209672f5fe" providerId="AD" clId="Web-{DB299F4C-3A5D-4E89-8FCB-E177BBC1C5D7}" dt="2020-03-27T11:22:39.277" v="1523"/>
          <ac:spMkLst>
            <pc:docMk/>
            <pc:sldMk cId="2830010995" sldId="266"/>
            <ac:spMk id="2" creationId="{3F8CEEBC-A6EF-4B49-A28B-A51D2F580F57}"/>
          </ac:spMkLst>
        </pc:spChg>
        <pc:spChg chg="del mod">
          <ac:chgData name="Jennifer Hunter-Phillips" userId="S::jhp@godalming.ac.uk::d8dd174a-82df-4a22-b864-6b209672f5fe" providerId="AD" clId="Web-{DB299F4C-3A5D-4E89-8FCB-E177BBC1C5D7}" dt="2020-03-27T11:22:39.277" v="1523"/>
          <ac:spMkLst>
            <pc:docMk/>
            <pc:sldMk cId="2830010995" sldId="266"/>
            <ac:spMk id="3" creationId="{3AA32E21-30AF-4082-A584-0FEA907E6E77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2:39.277" v="1523"/>
          <ac:spMkLst>
            <pc:docMk/>
            <pc:sldMk cId="2830010995" sldId="266"/>
            <ac:spMk id="10" creationId="{B5E326A3-EB92-4BDA-9F77-45197E0CBE7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2:39.277" v="1523"/>
          <ac:spMkLst>
            <pc:docMk/>
            <pc:sldMk cId="2830010995" sldId="266"/>
            <ac:spMk id="14" creationId="{CAC996C7-7B84-4645-9AA1-6EA85EAB47D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2:39.277" v="1523"/>
          <ac:spMkLst>
            <pc:docMk/>
            <pc:sldMk cId="2830010995" sldId="266"/>
            <ac:spMk id="16" creationId="{32DC315B-5680-47D9-B827-34D012FB14B2}"/>
          </ac:spMkLst>
        </pc:spChg>
        <pc:graphicFrameChg chg="add">
          <ac:chgData name="Jennifer Hunter-Phillips" userId="S::jhp@godalming.ac.uk::d8dd174a-82df-4a22-b864-6b209672f5fe" providerId="AD" clId="Web-{DB299F4C-3A5D-4E89-8FCB-E177BBC1C5D7}" dt="2020-03-27T11:22:39.277" v="1523"/>
          <ac:graphicFrameMkLst>
            <pc:docMk/>
            <pc:sldMk cId="2830010995" sldId="266"/>
            <ac:graphicFrameMk id="5" creationId="{1BC6B837-1890-4CA3-A942-298D9B0EA5A2}"/>
          </ac:graphicFrameMkLst>
        </pc:graphicFrameChg>
        <pc:picChg chg="add">
          <ac:chgData name="Jennifer Hunter-Phillips" userId="S::jhp@godalming.ac.uk::d8dd174a-82df-4a22-b864-6b209672f5fe" providerId="AD" clId="Web-{DB299F4C-3A5D-4E89-8FCB-E177BBC1C5D7}" dt="2020-03-27T11:22:39.277" v="1523"/>
          <ac:picMkLst>
            <pc:docMk/>
            <pc:sldMk cId="2830010995" sldId="266"/>
            <ac:picMk id="12" creationId="{B4E7D395-0531-4A17-A276-FDA3EB7792EC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DB299F4C-3A5D-4E89-8FCB-E177BBC1C5D7}" dt="2020-03-27T11:25:42.015" v="1697"/>
        <pc:sldMkLst>
          <pc:docMk/>
          <pc:sldMk cId="3172470898" sldId="267"/>
        </pc:sldMkLst>
        <pc:spChg chg="mo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2" creationId="{B34C56B8-4F36-40C8-8E29-8295A967DE0E}"/>
          </ac:spMkLst>
        </pc:spChg>
        <pc:spChg chg="mo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3" creationId="{5B15C4DD-8A82-445A-8C91-93EC49F3BFB9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8" creationId="{8D8B8BFF-ABC6-4302-9767-D2ADEE381FA8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12" creationId="{BB17FFD2-DBC7-4ABB-B2A0-7E18EC1B8074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14" creationId="{7AFFF3F7-4395-4F19-BC12-8940796BE3CD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16" creationId="{92806DFD-E192-42CC-B190-3C4C95B8FF4E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18" creationId="{0BFD2628-8E1E-4A9C-8CC0-A04332683126}"/>
          </ac:spMkLst>
        </pc:spChg>
        <pc:spChg chg="add">
          <ac:chgData name="Jennifer Hunter-Phillips" userId="S::jhp@godalming.ac.uk::d8dd174a-82df-4a22-b864-6b209672f5fe" providerId="AD" clId="Web-{DB299F4C-3A5D-4E89-8FCB-E177BBC1C5D7}" dt="2020-03-27T11:25:42.015" v="1697"/>
          <ac:spMkLst>
            <pc:docMk/>
            <pc:sldMk cId="3172470898" sldId="267"/>
            <ac:spMk id="20" creationId="{D0DAE048-BF8A-4A95-8DBC-D3A926B94CD6}"/>
          </ac:spMkLst>
        </pc:spChg>
        <pc:picChg chg="add">
          <ac:chgData name="Jennifer Hunter-Phillips" userId="S::jhp@godalming.ac.uk::d8dd174a-82df-4a22-b864-6b209672f5fe" providerId="AD" clId="Web-{DB299F4C-3A5D-4E89-8FCB-E177BBC1C5D7}" dt="2020-03-27T11:25:42.015" v="1697"/>
          <ac:picMkLst>
            <pc:docMk/>
            <pc:sldMk cId="3172470898" sldId="267"/>
            <ac:picMk id="10" creationId="{D5F431FD-989C-4F7B-9EF1-BDED51AED4CF}"/>
          </ac:picMkLst>
        </pc:picChg>
      </pc:sldChg>
      <pc:sldMasterChg chg="del delSldLayout">
        <pc:chgData name="Jennifer Hunter-Phillips" userId="S::jhp@godalming.ac.uk::d8dd174a-82df-4a22-b864-6b209672f5fe" providerId="AD" clId="Web-{DB299F4C-3A5D-4E89-8FCB-E177BBC1C5D7}" dt="2020-03-27T11:05:05.537" v="0"/>
        <pc:sldMasterMkLst>
          <pc:docMk/>
          <pc:sldMasterMk cId="2460954070" sldId="2147483660"/>
        </pc:sldMasterMkLst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Jennifer Hunter-Phillips" userId="S::jhp@godalming.ac.uk::d8dd174a-82df-4a22-b864-6b209672f5fe" providerId="AD" clId="Web-{DB299F4C-3A5D-4E89-8FCB-E177BBC1C5D7}" dt="2020-03-27T11:05:05.537" v="0"/>
        <pc:sldMasterMkLst>
          <pc:docMk/>
          <pc:sldMasterMk cId="2350813434" sldId="2147483672"/>
        </pc:sldMasterMkLst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2024154484" sldId="2147483673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3296861402" sldId="2147483674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3536504569" sldId="2147483675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1216796802" sldId="2147483676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14211123" sldId="2147483677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2215121156" sldId="2147483678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4201658268" sldId="2147483679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3514341751" sldId="2147483680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4172521886" sldId="2147483681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1570025779" sldId="2147483682"/>
          </pc:sldLayoutMkLst>
        </pc:sldLayoutChg>
        <pc:sldLayoutChg chg="add mod replId">
          <pc:chgData name="Jennifer Hunter-Phillips" userId="S::jhp@godalming.ac.uk::d8dd174a-82df-4a22-b864-6b209672f5fe" providerId="AD" clId="Web-{DB299F4C-3A5D-4E89-8FCB-E177BBC1C5D7}" dt="2020-03-27T11:05:05.537" v="0"/>
          <pc:sldLayoutMkLst>
            <pc:docMk/>
            <pc:sldMasterMk cId="2350813434" sldId="2147483672"/>
            <pc:sldLayoutMk cId="2251011646" sldId="2147483683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31B69-3DF6-4F39-8BAD-3B9BD2BF13B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532CE67-75E2-4FB7-8FE4-947756C25424}">
      <dgm:prSet/>
      <dgm:spPr/>
      <dgm:t>
        <a:bodyPr/>
        <a:lstStyle/>
        <a:p>
          <a:r>
            <a:rPr lang="en-GB"/>
            <a:t>Studied the persuasive nature of accents.</a:t>
          </a:r>
          <a:endParaRPr lang="en-US"/>
        </a:p>
      </dgm:t>
    </dgm:pt>
    <dgm:pt modelId="{5AAB2B56-06F6-4D74-9189-3C32FECCE4A5}" type="parTrans" cxnId="{44375FE6-703F-4D0A-831D-4D76141CCA38}">
      <dgm:prSet/>
      <dgm:spPr/>
      <dgm:t>
        <a:bodyPr/>
        <a:lstStyle/>
        <a:p>
          <a:endParaRPr lang="en-US"/>
        </a:p>
      </dgm:t>
    </dgm:pt>
    <dgm:pt modelId="{D3FC5777-DB53-46A1-A7C2-9D71E19E07AA}" type="sibTrans" cxnId="{44375FE6-703F-4D0A-831D-4D76141CCA38}">
      <dgm:prSet/>
      <dgm:spPr/>
      <dgm:t>
        <a:bodyPr/>
        <a:lstStyle/>
        <a:p>
          <a:endParaRPr lang="en-US"/>
        </a:p>
      </dgm:t>
    </dgm:pt>
    <dgm:pt modelId="{EC44FBCE-F954-4A3A-B843-9A1C9375C06A}">
      <dgm:prSet/>
      <dgm:spPr/>
      <dgm:t>
        <a:bodyPr/>
        <a:lstStyle/>
        <a:p>
          <a:r>
            <a:rPr lang="en-GB"/>
            <a:t>He took 500 participants. How would he have chosen them (think of your methodologies).</a:t>
          </a:r>
          <a:endParaRPr lang="en-US"/>
        </a:p>
      </dgm:t>
    </dgm:pt>
    <dgm:pt modelId="{CB0E2069-A7CB-4E03-83EE-9F8E1DC30486}" type="parTrans" cxnId="{B7AD6567-28A7-4D29-A8FD-F6379FDB0C91}">
      <dgm:prSet/>
      <dgm:spPr/>
      <dgm:t>
        <a:bodyPr/>
        <a:lstStyle/>
        <a:p>
          <a:endParaRPr lang="en-US"/>
        </a:p>
      </dgm:t>
    </dgm:pt>
    <dgm:pt modelId="{22992F0F-C451-459A-9A13-A7BA143EA0BB}" type="sibTrans" cxnId="{B7AD6567-28A7-4D29-A8FD-F6379FDB0C91}">
      <dgm:prSet/>
      <dgm:spPr/>
      <dgm:t>
        <a:bodyPr/>
        <a:lstStyle/>
        <a:p>
          <a:endParaRPr lang="en-US"/>
        </a:p>
      </dgm:t>
    </dgm:pt>
    <dgm:pt modelId="{F346E7BC-026A-4322-8379-694E9EF4B894}">
      <dgm:prSet/>
      <dgm:spPr/>
      <dgm:t>
        <a:bodyPr/>
        <a:lstStyle/>
        <a:p>
          <a:r>
            <a:rPr lang="en-GB"/>
            <a:t>What subject would you choose?</a:t>
          </a:r>
          <a:endParaRPr lang="en-US"/>
        </a:p>
      </dgm:t>
    </dgm:pt>
    <dgm:pt modelId="{7B77A10E-C2FB-405F-9C63-CF1333C821A6}" type="parTrans" cxnId="{80495208-EB38-4E86-8148-72FD0C05FC8A}">
      <dgm:prSet/>
      <dgm:spPr/>
      <dgm:t>
        <a:bodyPr/>
        <a:lstStyle/>
        <a:p>
          <a:endParaRPr lang="en-US"/>
        </a:p>
      </dgm:t>
    </dgm:pt>
    <dgm:pt modelId="{BFA31F3C-284F-4F6D-A5AE-1F580DD6037D}" type="sibTrans" cxnId="{80495208-EB38-4E86-8148-72FD0C05FC8A}">
      <dgm:prSet/>
      <dgm:spPr/>
      <dgm:t>
        <a:bodyPr/>
        <a:lstStyle/>
        <a:p>
          <a:endParaRPr lang="en-US"/>
        </a:p>
      </dgm:t>
    </dgm:pt>
    <dgm:pt modelId="{01D53DCC-940F-40E6-8BD1-D0251ABFC1E4}">
      <dgm:prSet/>
      <dgm:spPr/>
      <dgm:t>
        <a:bodyPr/>
        <a:lstStyle/>
        <a:p>
          <a:r>
            <a:rPr lang="en-GB"/>
            <a:t>How can you tell if people have been persuaded?</a:t>
          </a:r>
          <a:endParaRPr lang="en-US"/>
        </a:p>
      </dgm:t>
    </dgm:pt>
    <dgm:pt modelId="{211E6A41-08B8-4943-B872-029D830B7809}" type="parTrans" cxnId="{7AA124BF-ED02-4A28-AE0C-E039219AA74E}">
      <dgm:prSet/>
      <dgm:spPr/>
      <dgm:t>
        <a:bodyPr/>
        <a:lstStyle/>
        <a:p>
          <a:endParaRPr lang="en-US"/>
        </a:p>
      </dgm:t>
    </dgm:pt>
    <dgm:pt modelId="{4CCE60D5-91EB-45DC-A228-0D10CAEE1E98}" type="sibTrans" cxnId="{7AA124BF-ED02-4A28-AE0C-E039219AA74E}">
      <dgm:prSet/>
      <dgm:spPr/>
      <dgm:t>
        <a:bodyPr/>
        <a:lstStyle/>
        <a:p>
          <a:endParaRPr lang="en-US"/>
        </a:p>
      </dgm:t>
    </dgm:pt>
    <dgm:pt modelId="{AF75C8E3-EE10-486F-A6F2-EDBB24F6375E}" type="pres">
      <dgm:prSet presAssocID="{21D31B69-3DF6-4F39-8BAD-3B9BD2BF13B3}" presName="root" presStyleCnt="0">
        <dgm:presLayoutVars>
          <dgm:dir/>
          <dgm:resizeHandles val="exact"/>
        </dgm:presLayoutVars>
      </dgm:prSet>
      <dgm:spPr/>
    </dgm:pt>
    <dgm:pt modelId="{2880D5EE-D6C5-4BCF-8A4B-9C640095300A}" type="pres">
      <dgm:prSet presAssocID="{4532CE67-75E2-4FB7-8FE4-947756C25424}" presName="compNode" presStyleCnt="0"/>
      <dgm:spPr/>
    </dgm:pt>
    <dgm:pt modelId="{4015319A-D328-41CA-BA5C-38DC54905858}" type="pres">
      <dgm:prSet presAssocID="{4532CE67-75E2-4FB7-8FE4-947756C25424}" presName="bgRect" presStyleLbl="bgShp" presStyleIdx="0" presStyleCnt="4"/>
      <dgm:spPr/>
    </dgm:pt>
    <dgm:pt modelId="{82BFE38C-4978-4BE7-8A0D-2B56AA2242D1}" type="pres">
      <dgm:prSet presAssocID="{4532CE67-75E2-4FB7-8FE4-947756C2542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er"/>
        </a:ext>
      </dgm:extLst>
    </dgm:pt>
    <dgm:pt modelId="{02C77235-67E9-46F1-86D0-B57513EF9366}" type="pres">
      <dgm:prSet presAssocID="{4532CE67-75E2-4FB7-8FE4-947756C25424}" presName="spaceRect" presStyleCnt="0"/>
      <dgm:spPr/>
    </dgm:pt>
    <dgm:pt modelId="{1771479D-4493-4369-86C2-8C059221C214}" type="pres">
      <dgm:prSet presAssocID="{4532CE67-75E2-4FB7-8FE4-947756C25424}" presName="parTx" presStyleLbl="revTx" presStyleIdx="0" presStyleCnt="4">
        <dgm:presLayoutVars>
          <dgm:chMax val="0"/>
          <dgm:chPref val="0"/>
        </dgm:presLayoutVars>
      </dgm:prSet>
      <dgm:spPr/>
    </dgm:pt>
    <dgm:pt modelId="{84ACDEBA-3695-4EBB-9C77-BE8FA506AB87}" type="pres">
      <dgm:prSet presAssocID="{D3FC5777-DB53-46A1-A7C2-9D71E19E07AA}" presName="sibTrans" presStyleCnt="0"/>
      <dgm:spPr/>
    </dgm:pt>
    <dgm:pt modelId="{332FD695-5EEB-4981-B5CB-0A2635DEB369}" type="pres">
      <dgm:prSet presAssocID="{EC44FBCE-F954-4A3A-B843-9A1C9375C06A}" presName="compNode" presStyleCnt="0"/>
      <dgm:spPr/>
    </dgm:pt>
    <dgm:pt modelId="{59928198-409D-45ED-AEEC-80E59EE290BA}" type="pres">
      <dgm:prSet presAssocID="{EC44FBCE-F954-4A3A-B843-9A1C9375C06A}" presName="bgRect" presStyleLbl="bgShp" presStyleIdx="1" presStyleCnt="4"/>
      <dgm:spPr/>
    </dgm:pt>
    <dgm:pt modelId="{712D34BB-0B7A-4CF9-8E92-1035EC936804}" type="pres">
      <dgm:prSet presAssocID="{EC44FBCE-F954-4A3A-B843-9A1C9375C06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3DF2E549-3402-4A9D-893F-CB3CC20E7795}" type="pres">
      <dgm:prSet presAssocID="{EC44FBCE-F954-4A3A-B843-9A1C9375C06A}" presName="spaceRect" presStyleCnt="0"/>
      <dgm:spPr/>
    </dgm:pt>
    <dgm:pt modelId="{B3FCA8DE-FB7A-4881-A208-F7CBB35CE8C9}" type="pres">
      <dgm:prSet presAssocID="{EC44FBCE-F954-4A3A-B843-9A1C9375C06A}" presName="parTx" presStyleLbl="revTx" presStyleIdx="1" presStyleCnt="4">
        <dgm:presLayoutVars>
          <dgm:chMax val="0"/>
          <dgm:chPref val="0"/>
        </dgm:presLayoutVars>
      </dgm:prSet>
      <dgm:spPr/>
    </dgm:pt>
    <dgm:pt modelId="{B45F1CDA-C6B9-4DE7-A49E-4FCAEDBF54E4}" type="pres">
      <dgm:prSet presAssocID="{22992F0F-C451-459A-9A13-A7BA143EA0BB}" presName="sibTrans" presStyleCnt="0"/>
      <dgm:spPr/>
    </dgm:pt>
    <dgm:pt modelId="{A949BC21-88AC-430E-AA24-7AA2307B62A4}" type="pres">
      <dgm:prSet presAssocID="{F346E7BC-026A-4322-8379-694E9EF4B894}" presName="compNode" presStyleCnt="0"/>
      <dgm:spPr/>
    </dgm:pt>
    <dgm:pt modelId="{CAD8270C-6C4B-42CF-BB69-4FAB1AA9AFB9}" type="pres">
      <dgm:prSet presAssocID="{F346E7BC-026A-4322-8379-694E9EF4B894}" presName="bgRect" presStyleLbl="bgShp" presStyleIdx="2" presStyleCnt="4"/>
      <dgm:spPr/>
    </dgm:pt>
    <dgm:pt modelId="{7AEAECC0-0E4E-43A1-9816-27279EC954F1}" type="pres">
      <dgm:prSet presAssocID="{F346E7BC-026A-4322-8379-694E9EF4B89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048786D-F81A-46CF-A705-C052243D073A}" type="pres">
      <dgm:prSet presAssocID="{F346E7BC-026A-4322-8379-694E9EF4B894}" presName="spaceRect" presStyleCnt="0"/>
      <dgm:spPr/>
    </dgm:pt>
    <dgm:pt modelId="{E5CBD1BA-EC4D-4524-81F5-BB9965F297F9}" type="pres">
      <dgm:prSet presAssocID="{F346E7BC-026A-4322-8379-694E9EF4B894}" presName="parTx" presStyleLbl="revTx" presStyleIdx="2" presStyleCnt="4">
        <dgm:presLayoutVars>
          <dgm:chMax val="0"/>
          <dgm:chPref val="0"/>
        </dgm:presLayoutVars>
      </dgm:prSet>
      <dgm:spPr/>
    </dgm:pt>
    <dgm:pt modelId="{1BC93AAA-D309-48E8-896F-7E429B982D54}" type="pres">
      <dgm:prSet presAssocID="{BFA31F3C-284F-4F6D-A5AE-1F580DD6037D}" presName="sibTrans" presStyleCnt="0"/>
      <dgm:spPr/>
    </dgm:pt>
    <dgm:pt modelId="{DC9635C5-E8C5-415D-83AF-88BC19694E23}" type="pres">
      <dgm:prSet presAssocID="{01D53DCC-940F-40E6-8BD1-D0251ABFC1E4}" presName="compNode" presStyleCnt="0"/>
      <dgm:spPr/>
    </dgm:pt>
    <dgm:pt modelId="{D827686B-F0BC-4F5B-95EB-A15F30EB1524}" type="pres">
      <dgm:prSet presAssocID="{01D53DCC-940F-40E6-8BD1-D0251ABFC1E4}" presName="bgRect" presStyleLbl="bgShp" presStyleIdx="3" presStyleCnt="4"/>
      <dgm:spPr/>
    </dgm:pt>
    <dgm:pt modelId="{1BF05585-25E8-4857-903C-DD49C9B2219D}" type="pres">
      <dgm:prSet presAssocID="{01D53DCC-940F-40E6-8BD1-D0251ABFC1E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F161B17D-68EF-44B3-B28F-505326A2A521}" type="pres">
      <dgm:prSet presAssocID="{01D53DCC-940F-40E6-8BD1-D0251ABFC1E4}" presName="spaceRect" presStyleCnt="0"/>
      <dgm:spPr/>
    </dgm:pt>
    <dgm:pt modelId="{DB0EC71C-9B01-4738-A4AB-FD49DB1134B3}" type="pres">
      <dgm:prSet presAssocID="{01D53DCC-940F-40E6-8BD1-D0251ABFC1E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0495208-EB38-4E86-8148-72FD0C05FC8A}" srcId="{21D31B69-3DF6-4F39-8BAD-3B9BD2BF13B3}" destId="{F346E7BC-026A-4322-8379-694E9EF4B894}" srcOrd="2" destOrd="0" parTransId="{7B77A10E-C2FB-405F-9C63-CF1333C821A6}" sibTransId="{BFA31F3C-284F-4F6D-A5AE-1F580DD6037D}"/>
    <dgm:cxn modelId="{B7AD6567-28A7-4D29-A8FD-F6379FDB0C91}" srcId="{21D31B69-3DF6-4F39-8BAD-3B9BD2BF13B3}" destId="{EC44FBCE-F954-4A3A-B843-9A1C9375C06A}" srcOrd="1" destOrd="0" parTransId="{CB0E2069-A7CB-4E03-83EE-9F8E1DC30486}" sibTransId="{22992F0F-C451-459A-9A13-A7BA143EA0BB}"/>
    <dgm:cxn modelId="{EB199C75-2EE5-45B5-A511-2D0A64F881E5}" type="presOf" srcId="{01D53DCC-940F-40E6-8BD1-D0251ABFC1E4}" destId="{DB0EC71C-9B01-4738-A4AB-FD49DB1134B3}" srcOrd="0" destOrd="0" presId="urn:microsoft.com/office/officeart/2018/2/layout/IconVerticalSolidList"/>
    <dgm:cxn modelId="{B0D9949E-DEDD-4388-AD61-4260650E1517}" type="presOf" srcId="{EC44FBCE-F954-4A3A-B843-9A1C9375C06A}" destId="{B3FCA8DE-FB7A-4881-A208-F7CBB35CE8C9}" srcOrd="0" destOrd="0" presId="urn:microsoft.com/office/officeart/2018/2/layout/IconVerticalSolidList"/>
    <dgm:cxn modelId="{20DE19AB-2650-4E00-BEF8-478DB6E1FEB1}" type="presOf" srcId="{21D31B69-3DF6-4F39-8BAD-3B9BD2BF13B3}" destId="{AF75C8E3-EE10-486F-A6F2-EDBB24F6375E}" srcOrd="0" destOrd="0" presId="urn:microsoft.com/office/officeart/2018/2/layout/IconVerticalSolidList"/>
    <dgm:cxn modelId="{7AA124BF-ED02-4A28-AE0C-E039219AA74E}" srcId="{21D31B69-3DF6-4F39-8BAD-3B9BD2BF13B3}" destId="{01D53DCC-940F-40E6-8BD1-D0251ABFC1E4}" srcOrd="3" destOrd="0" parTransId="{211E6A41-08B8-4943-B872-029D830B7809}" sibTransId="{4CCE60D5-91EB-45DC-A228-0D10CAEE1E98}"/>
    <dgm:cxn modelId="{64694CD2-E763-40A9-A085-6FEF9FA98D36}" type="presOf" srcId="{4532CE67-75E2-4FB7-8FE4-947756C25424}" destId="{1771479D-4493-4369-86C2-8C059221C214}" srcOrd="0" destOrd="0" presId="urn:microsoft.com/office/officeart/2018/2/layout/IconVerticalSolidList"/>
    <dgm:cxn modelId="{44375FE6-703F-4D0A-831D-4D76141CCA38}" srcId="{21D31B69-3DF6-4F39-8BAD-3B9BD2BF13B3}" destId="{4532CE67-75E2-4FB7-8FE4-947756C25424}" srcOrd="0" destOrd="0" parTransId="{5AAB2B56-06F6-4D74-9189-3C32FECCE4A5}" sibTransId="{D3FC5777-DB53-46A1-A7C2-9D71E19E07AA}"/>
    <dgm:cxn modelId="{D11769EC-4DD4-4677-B76C-9AC8658522DD}" type="presOf" srcId="{F346E7BC-026A-4322-8379-694E9EF4B894}" destId="{E5CBD1BA-EC4D-4524-81F5-BB9965F297F9}" srcOrd="0" destOrd="0" presId="urn:microsoft.com/office/officeart/2018/2/layout/IconVerticalSolidList"/>
    <dgm:cxn modelId="{0C1BB05B-5935-4F8D-99ED-968DD7CB45A8}" type="presParOf" srcId="{AF75C8E3-EE10-486F-A6F2-EDBB24F6375E}" destId="{2880D5EE-D6C5-4BCF-8A4B-9C640095300A}" srcOrd="0" destOrd="0" presId="urn:microsoft.com/office/officeart/2018/2/layout/IconVerticalSolidList"/>
    <dgm:cxn modelId="{1A2FE540-F66E-4E33-8EBA-E133E06A8ED3}" type="presParOf" srcId="{2880D5EE-D6C5-4BCF-8A4B-9C640095300A}" destId="{4015319A-D328-41CA-BA5C-38DC54905858}" srcOrd="0" destOrd="0" presId="urn:microsoft.com/office/officeart/2018/2/layout/IconVerticalSolidList"/>
    <dgm:cxn modelId="{C7868729-6C71-439F-A440-E2B6C42F691D}" type="presParOf" srcId="{2880D5EE-D6C5-4BCF-8A4B-9C640095300A}" destId="{82BFE38C-4978-4BE7-8A0D-2B56AA2242D1}" srcOrd="1" destOrd="0" presId="urn:microsoft.com/office/officeart/2018/2/layout/IconVerticalSolidList"/>
    <dgm:cxn modelId="{EE483FA9-5DCF-4F81-99D8-8C483CD89027}" type="presParOf" srcId="{2880D5EE-D6C5-4BCF-8A4B-9C640095300A}" destId="{02C77235-67E9-46F1-86D0-B57513EF9366}" srcOrd="2" destOrd="0" presId="urn:microsoft.com/office/officeart/2018/2/layout/IconVerticalSolidList"/>
    <dgm:cxn modelId="{77D0902D-2B52-4527-B65C-BD5EBA08032D}" type="presParOf" srcId="{2880D5EE-D6C5-4BCF-8A4B-9C640095300A}" destId="{1771479D-4493-4369-86C2-8C059221C214}" srcOrd="3" destOrd="0" presId="urn:microsoft.com/office/officeart/2018/2/layout/IconVerticalSolidList"/>
    <dgm:cxn modelId="{7E138EEC-43B6-4D67-A476-DC3C0B19CF92}" type="presParOf" srcId="{AF75C8E3-EE10-486F-A6F2-EDBB24F6375E}" destId="{84ACDEBA-3695-4EBB-9C77-BE8FA506AB87}" srcOrd="1" destOrd="0" presId="urn:microsoft.com/office/officeart/2018/2/layout/IconVerticalSolidList"/>
    <dgm:cxn modelId="{1C411021-517B-437A-80AE-BF6EA29EC8D3}" type="presParOf" srcId="{AF75C8E3-EE10-486F-A6F2-EDBB24F6375E}" destId="{332FD695-5EEB-4981-B5CB-0A2635DEB369}" srcOrd="2" destOrd="0" presId="urn:microsoft.com/office/officeart/2018/2/layout/IconVerticalSolidList"/>
    <dgm:cxn modelId="{F6976D49-9372-4C6A-B937-4BF4333085F6}" type="presParOf" srcId="{332FD695-5EEB-4981-B5CB-0A2635DEB369}" destId="{59928198-409D-45ED-AEEC-80E59EE290BA}" srcOrd="0" destOrd="0" presId="urn:microsoft.com/office/officeart/2018/2/layout/IconVerticalSolidList"/>
    <dgm:cxn modelId="{F45F8A3D-E93F-4D42-84D0-52270374C6E1}" type="presParOf" srcId="{332FD695-5EEB-4981-B5CB-0A2635DEB369}" destId="{712D34BB-0B7A-4CF9-8E92-1035EC936804}" srcOrd="1" destOrd="0" presId="urn:microsoft.com/office/officeart/2018/2/layout/IconVerticalSolidList"/>
    <dgm:cxn modelId="{794F053B-E9DE-4514-965F-B9D1B477341D}" type="presParOf" srcId="{332FD695-5EEB-4981-B5CB-0A2635DEB369}" destId="{3DF2E549-3402-4A9D-893F-CB3CC20E7795}" srcOrd="2" destOrd="0" presId="urn:microsoft.com/office/officeart/2018/2/layout/IconVerticalSolidList"/>
    <dgm:cxn modelId="{B7500F62-D478-4D7E-B3D2-7B030A8118DF}" type="presParOf" srcId="{332FD695-5EEB-4981-B5CB-0A2635DEB369}" destId="{B3FCA8DE-FB7A-4881-A208-F7CBB35CE8C9}" srcOrd="3" destOrd="0" presId="urn:microsoft.com/office/officeart/2018/2/layout/IconVerticalSolidList"/>
    <dgm:cxn modelId="{E8987D74-4524-4F11-B9C7-1CA90D1C61E7}" type="presParOf" srcId="{AF75C8E3-EE10-486F-A6F2-EDBB24F6375E}" destId="{B45F1CDA-C6B9-4DE7-A49E-4FCAEDBF54E4}" srcOrd="3" destOrd="0" presId="urn:microsoft.com/office/officeart/2018/2/layout/IconVerticalSolidList"/>
    <dgm:cxn modelId="{BD3AAC96-9A9E-469E-A314-456355CF3962}" type="presParOf" srcId="{AF75C8E3-EE10-486F-A6F2-EDBB24F6375E}" destId="{A949BC21-88AC-430E-AA24-7AA2307B62A4}" srcOrd="4" destOrd="0" presId="urn:microsoft.com/office/officeart/2018/2/layout/IconVerticalSolidList"/>
    <dgm:cxn modelId="{1AD5F58D-42F1-4825-9BB6-4386C4396E22}" type="presParOf" srcId="{A949BC21-88AC-430E-AA24-7AA2307B62A4}" destId="{CAD8270C-6C4B-42CF-BB69-4FAB1AA9AFB9}" srcOrd="0" destOrd="0" presId="urn:microsoft.com/office/officeart/2018/2/layout/IconVerticalSolidList"/>
    <dgm:cxn modelId="{C8FC4902-8FD8-41CD-9CD6-346D0EBFD679}" type="presParOf" srcId="{A949BC21-88AC-430E-AA24-7AA2307B62A4}" destId="{7AEAECC0-0E4E-43A1-9816-27279EC954F1}" srcOrd="1" destOrd="0" presId="urn:microsoft.com/office/officeart/2018/2/layout/IconVerticalSolidList"/>
    <dgm:cxn modelId="{4AD52AAC-2F80-41E3-952D-B49F7360A3EA}" type="presParOf" srcId="{A949BC21-88AC-430E-AA24-7AA2307B62A4}" destId="{D048786D-F81A-46CF-A705-C052243D073A}" srcOrd="2" destOrd="0" presId="urn:microsoft.com/office/officeart/2018/2/layout/IconVerticalSolidList"/>
    <dgm:cxn modelId="{9F8EC07A-27B4-4708-A185-2D0F6F24B7DC}" type="presParOf" srcId="{A949BC21-88AC-430E-AA24-7AA2307B62A4}" destId="{E5CBD1BA-EC4D-4524-81F5-BB9965F297F9}" srcOrd="3" destOrd="0" presId="urn:microsoft.com/office/officeart/2018/2/layout/IconVerticalSolidList"/>
    <dgm:cxn modelId="{6A656130-03F5-4C15-A6D4-81DD8D425B73}" type="presParOf" srcId="{AF75C8E3-EE10-486F-A6F2-EDBB24F6375E}" destId="{1BC93AAA-D309-48E8-896F-7E429B982D54}" srcOrd="5" destOrd="0" presId="urn:microsoft.com/office/officeart/2018/2/layout/IconVerticalSolidList"/>
    <dgm:cxn modelId="{BA368EE8-366C-4ADF-9977-BBB8E948C812}" type="presParOf" srcId="{AF75C8E3-EE10-486F-A6F2-EDBB24F6375E}" destId="{DC9635C5-E8C5-415D-83AF-88BC19694E23}" srcOrd="6" destOrd="0" presId="urn:microsoft.com/office/officeart/2018/2/layout/IconVerticalSolidList"/>
    <dgm:cxn modelId="{7F7D52A8-DD2A-4C0B-952D-070C3745C8F1}" type="presParOf" srcId="{DC9635C5-E8C5-415D-83AF-88BC19694E23}" destId="{D827686B-F0BC-4F5B-95EB-A15F30EB1524}" srcOrd="0" destOrd="0" presId="urn:microsoft.com/office/officeart/2018/2/layout/IconVerticalSolidList"/>
    <dgm:cxn modelId="{C78F62DF-5EA4-4CEB-912F-2657151CAFEB}" type="presParOf" srcId="{DC9635C5-E8C5-415D-83AF-88BC19694E23}" destId="{1BF05585-25E8-4857-903C-DD49C9B2219D}" srcOrd="1" destOrd="0" presId="urn:microsoft.com/office/officeart/2018/2/layout/IconVerticalSolidList"/>
    <dgm:cxn modelId="{FF39B91F-1E37-43EB-A2DA-75544999D45D}" type="presParOf" srcId="{DC9635C5-E8C5-415D-83AF-88BC19694E23}" destId="{F161B17D-68EF-44B3-B28F-505326A2A521}" srcOrd="2" destOrd="0" presId="urn:microsoft.com/office/officeart/2018/2/layout/IconVerticalSolidList"/>
    <dgm:cxn modelId="{D8B0857B-1363-4AED-A093-9513E22925AE}" type="presParOf" srcId="{DC9635C5-E8C5-415D-83AF-88BC19694E23}" destId="{DB0EC71C-9B01-4738-A4AB-FD49DB1134B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D5C936-FF32-4B54-BE66-04D92F7ECB7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21BB261-C44D-4391-9549-6FCA7DF56C09}">
      <dgm:prSet/>
      <dgm:spPr/>
      <dgm:t>
        <a:bodyPr/>
        <a:lstStyle/>
        <a:p>
          <a:r>
            <a:rPr lang="en-GB"/>
            <a:t>Typescript</a:t>
          </a:r>
          <a:endParaRPr lang="en-US"/>
        </a:p>
      </dgm:t>
    </dgm:pt>
    <dgm:pt modelId="{AC1E3B59-6101-4A0B-99B5-FB7832484D30}" type="parTrans" cxnId="{9185E90C-D8C7-4365-BC73-93C87894B2A3}">
      <dgm:prSet/>
      <dgm:spPr/>
      <dgm:t>
        <a:bodyPr/>
        <a:lstStyle/>
        <a:p>
          <a:endParaRPr lang="en-US"/>
        </a:p>
      </dgm:t>
    </dgm:pt>
    <dgm:pt modelId="{63BB76E2-6243-43A3-87FC-083CC274CCD4}" type="sibTrans" cxnId="{9185E90C-D8C7-4365-BC73-93C87894B2A3}">
      <dgm:prSet/>
      <dgm:spPr/>
      <dgm:t>
        <a:bodyPr/>
        <a:lstStyle/>
        <a:p>
          <a:endParaRPr lang="en-US"/>
        </a:p>
      </dgm:t>
    </dgm:pt>
    <dgm:pt modelId="{F67BD9E5-6CD9-4312-9E89-F6E20120D535}">
      <dgm:prSet/>
      <dgm:spPr/>
      <dgm:t>
        <a:bodyPr/>
        <a:lstStyle/>
        <a:p>
          <a:r>
            <a:rPr lang="en-GB"/>
            <a:t>RP</a:t>
          </a:r>
          <a:endParaRPr lang="en-US"/>
        </a:p>
      </dgm:t>
    </dgm:pt>
    <dgm:pt modelId="{267FF102-97C2-4EE0-99A3-0F1358222623}" type="parTrans" cxnId="{C67ADCA1-A88A-40AD-A39F-8E3C6A714191}">
      <dgm:prSet/>
      <dgm:spPr/>
      <dgm:t>
        <a:bodyPr/>
        <a:lstStyle/>
        <a:p>
          <a:endParaRPr lang="en-US"/>
        </a:p>
      </dgm:t>
    </dgm:pt>
    <dgm:pt modelId="{5E677A94-7258-4207-AFE3-912F7CBED0A1}" type="sibTrans" cxnId="{C67ADCA1-A88A-40AD-A39F-8E3C6A714191}">
      <dgm:prSet/>
      <dgm:spPr/>
      <dgm:t>
        <a:bodyPr/>
        <a:lstStyle/>
        <a:p>
          <a:endParaRPr lang="en-US"/>
        </a:p>
      </dgm:t>
    </dgm:pt>
    <dgm:pt modelId="{6891DEDB-85C0-4B53-8A9B-B2FDF367ACE7}">
      <dgm:prSet/>
      <dgm:spPr/>
      <dgm:t>
        <a:bodyPr/>
        <a:lstStyle/>
        <a:p>
          <a:r>
            <a:rPr lang="en-GB"/>
            <a:t>South Wales</a:t>
          </a:r>
          <a:endParaRPr lang="en-US"/>
        </a:p>
      </dgm:t>
    </dgm:pt>
    <dgm:pt modelId="{72E24368-7008-4A50-B984-41511A404F02}" type="parTrans" cxnId="{474B1BCC-1B7B-4D30-A721-20A76BA06FD5}">
      <dgm:prSet/>
      <dgm:spPr/>
      <dgm:t>
        <a:bodyPr/>
        <a:lstStyle/>
        <a:p>
          <a:endParaRPr lang="en-US"/>
        </a:p>
      </dgm:t>
    </dgm:pt>
    <dgm:pt modelId="{792487E5-BD70-4D4C-99C6-59B76984DC48}" type="sibTrans" cxnId="{474B1BCC-1B7B-4D30-A721-20A76BA06FD5}">
      <dgm:prSet/>
      <dgm:spPr/>
      <dgm:t>
        <a:bodyPr/>
        <a:lstStyle/>
        <a:p>
          <a:endParaRPr lang="en-US"/>
        </a:p>
      </dgm:t>
    </dgm:pt>
    <dgm:pt modelId="{62DF63F3-D8C4-48EF-9097-75C280B0B9BD}">
      <dgm:prSet/>
      <dgm:spPr/>
      <dgm:t>
        <a:bodyPr/>
        <a:lstStyle/>
        <a:p>
          <a:r>
            <a:rPr lang="en-GB"/>
            <a:t>Somerset</a:t>
          </a:r>
          <a:endParaRPr lang="en-US"/>
        </a:p>
      </dgm:t>
    </dgm:pt>
    <dgm:pt modelId="{BECDFC93-BC44-492F-A5B6-D04F91F95563}" type="parTrans" cxnId="{31838114-7263-4FFE-9422-58585E7F20E3}">
      <dgm:prSet/>
      <dgm:spPr/>
      <dgm:t>
        <a:bodyPr/>
        <a:lstStyle/>
        <a:p>
          <a:endParaRPr lang="en-US"/>
        </a:p>
      </dgm:t>
    </dgm:pt>
    <dgm:pt modelId="{F22F56A2-0EB4-45BF-8CBE-80479745CA97}" type="sibTrans" cxnId="{31838114-7263-4FFE-9422-58585E7F20E3}">
      <dgm:prSet/>
      <dgm:spPr/>
      <dgm:t>
        <a:bodyPr/>
        <a:lstStyle/>
        <a:p>
          <a:endParaRPr lang="en-US"/>
        </a:p>
      </dgm:t>
    </dgm:pt>
    <dgm:pt modelId="{44052F9F-B217-4C5B-8D6A-36942DDE2356}">
      <dgm:prSet/>
      <dgm:spPr/>
      <dgm:t>
        <a:bodyPr/>
        <a:lstStyle/>
        <a:p>
          <a:r>
            <a:rPr lang="en-GB"/>
            <a:t>Birmingham</a:t>
          </a:r>
          <a:endParaRPr lang="en-US"/>
        </a:p>
      </dgm:t>
    </dgm:pt>
    <dgm:pt modelId="{33A5EC27-6057-456D-8C1A-C0513C2F74FE}" type="parTrans" cxnId="{1890029C-319D-4FF6-A8C2-E6071A9EBEB8}">
      <dgm:prSet/>
      <dgm:spPr/>
      <dgm:t>
        <a:bodyPr/>
        <a:lstStyle/>
        <a:p>
          <a:endParaRPr lang="en-US"/>
        </a:p>
      </dgm:t>
    </dgm:pt>
    <dgm:pt modelId="{0E6F8FAB-8D20-4D16-9FB1-C533548D864F}" type="sibTrans" cxnId="{1890029C-319D-4FF6-A8C2-E6071A9EBEB8}">
      <dgm:prSet/>
      <dgm:spPr/>
      <dgm:t>
        <a:bodyPr/>
        <a:lstStyle/>
        <a:p>
          <a:endParaRPr lang="en-US"/>
        </a:p>
      </dgm:t>
    </dgm:pt>
    <dgm:pt modelId="{8638AD05-088B-44CC-ACB0-0A33E536AC12}">
      <dgm:prSet/>
      <dgm:spPr/>
      <dgm:t>
        <a:bodyPr/>
        <a:lstStyle/>
        <a:p>
          <a:r>
            <a:rPr lang="en-GB"/>
            <a:t>Why these?</a:t>
          </a:r>
          <a:endParaRPr lang="en-US"/>
        </a:p>
      </dgm:t>
    </dgm:pt>
    <dgm:pt modelId="{06987EA6-1A0F-4B8E-8A23-6933C1FCDE8D}" type="parTrans" cxnId="{B2DFE9F1-6D1D-4642-B30F-90F3601984FB}">
      <dgm:prSet/>
      <dgm:spPr/>
      <dgm:t>
        <a:bodyPr/>
        <a:lstStyle/>
        <a:p>
          <a:endParaRPr lang="en-US"/>
        </a:p>
      </dgm:t>
    </dgm:pt>
    <dgm:pt modelId="{B2A337F9-7230-4151-B2AE-9706904E701E}" type="sibTrans" cxnId="{B2DFE9F1-6D1D-4642-B30F-90F3601984FB}">
      <dgm:prSet/>
      <dgm:spPr/>
      <dgm:t>
        <a:bodyPr/>
        <a:lstStyle/>
        <a:p>
          <a:endParaRPr lang="en-US"/>
        </a:p>
      </dgm:t>
    </dgm:pt>
    <dgm:pt modelId="{A8CFC576-3173-4B90-9E15-91D7675C569D}" type="pres">
      <dgm:prSet presAssocID="{BBD5C936-FF32-4B54-BE66-04D92F7ECB7D}" presName="root" presStyleCnt="0">
        <dgm:presLayoutVars>
          <dgm:dir/>
          <dgm:resizeHandles val="exact"/>
        </dgm:presLayoutVars>
      </dgm:prSet>
      <dgm:spPr/>
    </dgm:pt>
    <dgm:pt modelId="{4DFA8E1D-91F3-48C2-AC58-B8EC90E08444}" type="pres">
      <dgm:prSet presAssocID="{321BB261-C44D-4391-9549-6FCA7DF56C09}" presName="compNode" presStyleCnt="0"/>
      <dgm:spPr/>
    </dgm:pt>
    <dgm:pt modelId="{D246DC80-1299-4DF5-A3ED-AC4E1DCDB20B}" type="pres">
      <dgm:prSet presAssocID="{321BB261-C44D-4391-9549-6FCA7DF56C0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ypewriter"/>
        </a:ext>
      </dgm:extLst>
    </dgm:pt>
    <dgm:pt modelId="{675A3A5B-6CD0-46A6-BB77-05AA08A7458C}" type="pres">
      <dgm:prSet presAssocID="{321BB261-C44D-4391-9549-6FCA7DF56C09}" presName="spaceRect" presStyleCnt="0"/>
      <dgm:spPr/>
    </dgm:pt>
    <dgm:pt modelId="{C0610FA3-E3E4-46C8-8CA5-4946314A56A4}" type="pres">
      <dgm:prSet presAssocID="{321BB261-C44D-4391-9549-6FCA7DF56C09}" presName="textRect" presStyleLbl="revTx" presStyleIdx="0" presStyleCnt="6">
        <dgm:presLayoutVars>
          <dgm:chMax val="1"/>
          <dgm:chPref val="1"/>
        </dgm:presLayoutVars>
      </dgm:prSet>
      <dgm:spPr/>
    </dgm:pt>
    <dgm:pt modelId="{043B50C2-EBEE-4B5E-ACB1-7316828A7FFF}" type="pres">
      <dgm:prSet presAssocID="{63BB76E2-6243-43A3-87FC-083CC274CCD4}" presName="sibTrans" presStyleCnt="0"/>
      <dgm:spPr/>
    </dgm:pt>
    <dgm:pt modelId="{E7ACB33A-9D50-4765-95B9-181322BC2D1F}" type="pres">
      <dgm:prSet presAssocID="{F67BD9E5-6CD9-4312-9E89-F6E20120D535}" presName="compNode" presStyleCnt="0"/>
      <dgm:spPr/>
    </dgm:pt>
    <dgm:pt modelId="{B232AA46-32B6-4212-9B06-7B26A648A4EB}" type="pres">
      <dgm:prSet presAssocID="{F67BD9E5-6CD9-4312-9E89-F6E20120D53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3268B5C-15B0-4CB7-BFD5-74664DDAC4D8}" type="pres">
      <dgm:prSet presAssocID="{F67BD9E5-6CD9-4312-9E89-F6E20120D535}" presName="spaceRect" presStyleCnt="0"/>
      <dgm:spPr/>
    </dgm:pt>
    <dgm:pt modelId="{7181D9B1-AD18-43FC-9D33-156BDB40C66A}" type="pres">
      <dgm:prSet presAssocID="{F67BD9E5-6CD9-4312-9E89-F6E20120D535}" presName="textRect" presStyleLbl="revTx" presStyleIdx="1" presStyleCnt="6">
        <dgm:presLayoutVars>
          <dgm:chMax val="1"/>
          <dgm:chPref val="1"/>
        </dgm:presLayoutVars>
      </dgm:prSet>
      <dgm:spPr/>
    </dgm:pt>
    <dgm:pt modelId="{1210D8D1-2425-42BF-BB5B-8D5FC8489A5E}" type="pres">
      <dgm:prSet presAssocID="{5E677A94-7258-4207-AFE3-912F7CBED0A1}" presName="sibTrans" presStyleCnt="0"/>
      <dgm:spPr/>
    </dgm:pt>
    <dgm:pt modelId="{391D1372-38F7-4DCE-984D-CC9E7464558B}" type="pres">
      <dgm:prSet presAssocID="{6891DEDB-85C0-4B53-8A9B-B2FDF367ACE7}" presName="compNode" presStyleCnt="0"/>
      <dgm:spPr/>
    </dgm:pt>
    <dgm:pt modelId="{3C64A358-660C-4738-8D16-D2A092F6E88E}" type="pres">
      <dgm:prSet presAssocID="{6891DEDB-85C0-4B53-8A9B-B2FDF367ACE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4A187895-B678-473A-88CE-74D6B912ABD4}" type="pres">
      <dgm:prSet presAssocID="{6891DEDB-85C0-4B53-8A9B-B2FDF367ACE7}" presName="spaceRect" presStyleCnt="0"/>
      <dgm:spPr/>
    </dgm:pt>
    <dgm:pt modelId="{E9C7FF79-3A3C-4AAB-9460-5DDB7F354362}" type="pres">
      <dgm:prSet presAssocID="{6891DEDB-85C0-4B53-8A9B-B2FDF367ACE7}" presName="textRect" presStyleLbl="revTx" presStyleIdx="2" presStyleCnt="6">
        <dgm:presLayoutVars>
          <dgm:chMax val="1"/>
          <dgm:chPref val="1"/>
        </dgm:presLayoutVars>
      </dgm:prSet>
      <dgm:spPr/>
    </dgm:pt>
    <dgm:pt modelId="{A12743D6-1DC6-4DC5-806A-1E27BAD43740}" type="pres">
      <dgm:prSet presAssocID="{792487E5-BD70-4D4C-99C6-59B76984DC48}" presName="sibTrans" presStyleCnt="0"/>
      <dgm:spPr/>
    </dgm:pt>
    <dgm:pt modelId="{0EBE6127-78DF-4E85-9F75-5EDA0EB89EBB}" type="pres">
      <dgm:prSet presAssocID="{62DF63F3-D8C4-48EF-9097-75C280B0B9BD}" presName="compNode" presStyleCnt="0"/>
      <dgm:spPr/>
    </dgm:pt>
    <dgm:pt modelId="{D6299063-A942-433C-9C99-BB9EAEFB793E}" type="pres">
      <dgm:prSet presAssocID="{62DF63F3-D8C4-48EF-9097-75C280B0B9B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051A7010-0C5A-4175-B68A-BE715216960D}" type="pres">
      <dgm:prSet presAssocID="{62DF63F3-D8C4-48EF-9097-75C280B0B9BD}" presName="spaceRect" presStyleCnt="0"/>
      <dgm:spPr/>
    </dgm:pt>
    <dgm:pt modelId="{4539320E-C4DD-4731-B2C1-1044C6748122}" type="pres">
      <dgm:prSet presAssocID="{62DF63F3-D8C4-48EF-9097-75C280B0B9BD}" presName="textRect" presStyleLbl="revTx" presStyleIdx="3" presStyleCnt="6">
        <dgm:presLayoutVars>
          <dgm:chMax val="1"/>
          <dgm:chPref val="1"/>
        </dgm:presLayoutVars>
      </dgm:prSet>
      <dgm:spPr/>
    </dgm:pt>
    <dgm:pt modelId="{FA25959A-BEB4-47EF-B7F7-B88DA687F0C3}" type="pres">
      <dgm:prSet presAssocID="{F22F56A2-0EB4-45BF-8CBE-80479745CA97}" presName="sibTrans" presStyleCnt="0"/>
      <dgm:spPr/>
    </dgm:pt>
    <dgm:pt modelId="{10B526F4-1B03-4975-9176-D0C762389019}" type="pres">
      <dgm:prSet presAssocID="{44052F9F-B217-4C5B-8D6A-36942DDE2356}" presName="compNode" presStyleCnt="0"/>
      <dgm:spPr/>
    </dgm:pt>
    <dgm:pt modelId="{AE9F623C-3FC8-4C6E-9A9A-5393A10BCBDD}" type="pres">
      <dgm:prSet presAssocID="{44052F9F-B217-4C5B-8D6A-36942DDE235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E614ECAB-B32D-4FE7-AC32-5C6F3ECDC41A}" type="pres">
      <dgm:prSet presAssocID="{44052F9F-B217-4C5B-8D6A-36942DDE2356}" presName="spaceRect" presStyleCnt="0"/>
      <dgm:spPr/>
    </dgm:pt>
    <dgm:pt modelId="{ACA7309D-95B9-40E2-A690-85DDB960C335}" type="pres">
      <dgm:prSet presAssocID="{44052F9F-B217-4C5B-8D6A-36942DDE2356}" presName="textRect" presStyleLbl="revTx" presStyleIdx="4" presStyleCnt="6">
        <dgm:presLayoutVars>
          <dgm:chMax val="1"/>
          <dgm:chPref val="1"/>
        </dgm:presLayoutVars>
      </dgm:prSet>
      <dgm:spPr/>
    </dgm:pt>
    <dgm:pt modelId="{46A0DE4C-740A-4F4D-B5FB-59397421C750}" type="pres">
      <dgm:prSet presAssocID="{0E6F8FAB-8D20-4D16-9FB1-C533548D864F}" presName="sibTrans" presStyleCnt="0"/>
      <dgm:spPr/>
    </dgm:pt>
    <dgm:pt modelId="{6ED6FA37-F258-460D-BF85-66D63D3324EB}" type="pres">
      <dgm:prSet presAssocID="{8638AD05-088B-44CC-ACB0-0A33E536AC12}" presName="compNode" presStyleCnt="0"/>
      <dgm:spPr/>
    </dgm:pt>
    <dgm:pt modelId="{B29C950B-420A-448D-8EE7-CF09F6F30774}" type="pres">
      <dgm:prSet presAssocID="{8638AD05-088B-44CC-ACB0-0A33E536AC1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rkey"/>
        </a:ext>
      </dgm:extLst>
    </dgm:pt>
    <dgm:pt modelId="{CEC5268F-F46B-481C-A25E-CAED68A0F668}" type="pres">
      <dgm:prSet presAssocID="{8638AD05-088B-44CC-ACB0-0A33E536AC12}" presName="spaceRect" presStyleCnt="0"/>
      <dgm:spPr/>
    </dgm:pt>
    <dgm:pt modelId="{A4B37818-687E-43C6-A887-D06425AB41E6}" type="pres">
      <dgm:prSet presAssocID="{8638AD05-088B-44CC-ACB0-0A33E536AC1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185E90C-D8C7-4365-BC73-93C87894B2A3}" srcId="{BBD5C936-FF32-4B54-BE66-04D92F7ECB7D}" destId="{321BB261-C44D-4391-9549-6FCA7DF56C09}" srcOrd="0" destOrd="0" parTransId="{AC1E3B59-6101-4A0B-99B5-FB7832484D30}" sibTransId="{63BB76E2-6243-43A3-87FC-083CC274CCD4}"/>
    <dgm:cxn modelId="{31838114-7263-4FFE-9422-58585E7F20E3}" srcId="{BBD5C936-FF32-4B54-BE66-04D92F7ECB7D}" destId="{62DF63F3-D8C4-48EF-9097-75C280B0B9BD}" srcOrd="3" destOrd="0" parTransId="{BECDFC93-BC44-492F-A5B6-D04F91F95563}" sibTransId="{F22F56A2-0EB4-45BF-8CBE-80479745CA97}"/>
    <dgm:cxn modelId="{0279AC2B-60C5-44C3-BCBD-D6E8FC58BB26}" type="presOf" srcId="{BBD5C936-FF32-4B54-BE66-04D92F7ECB7D}" destId="{A8CFC576-3173-4B90-9E15-91D7675C569D}" srcOrd="0" destOrd="0" presId="urn:microsoft.com/office/officeart/2018/2/layout/IconLabelList"/>
    <dgm:cxn modelId="{8FF40A6D-486B-44D2-A647-0F5B319D8FF1}" type="presOf" srcId="{44052F9F-B217-4C5B-8D6A-36942DDE2356}" destId="{ACA7309D-95B9-40E2-A690-85DDB960C335}" srcOrd="0" destOrd="0" presId="urn:microsoft.com/office/officeart/2018/2/layout/IconLabelList"/>
    <dgm:cxn modelId="{94DA8F4F-9A73-4168-9A34-00EF3458B29C}" type="presOf" srcId="{8638AD05-088B-44CC-ACB0-0A33E536AC12}" destId="{A4B37818-687E-43C6-A887-D06425AB41E6}" srcOrd="0" destOrd="0" presId="urn:microsoft.com/office/officeart/2018/2/layout/IconLabelList"/>
    <dgm:cxn modelId="{8F594596-DD53-4A19-949A-9F66F0BDEE6F}" type="presOf" srcId="{62DF63F3-D8C4-48EF-9097-75C280B0B9BD}" destId="{4539320E-C4DD-4731-B2C1-1044C6748122}" srcOrd="0" destOrd="0" presId="urn:microsoft.com/office/officeart/2018/2/layout/IconLabelList"/>
    <dgm:cxn modelId="{1890029C-319D-4FF6-A8C2-E6071A9EBEB8}" srcId="{BBD5C936-FF32-4B54-BE66-04D92F7ECB7D}" destId="{44052F9F-B217-4C5B-8D6A-36942DDE2356}" srcOrd="4" destOrd="0" parTransId="{33A5EC27-6057-456D-8C1A-C0513C2F74FE}" sibTransId="{0E6F8FAB-8D20-4D16-9FB1-C533548D864F}"/>
    <dgm:cxn modelId="{C67ADCA1-A88A-40AD-A39F-8E3C6A714191}" srcId="{BBD5C936-FF32-4B54-BE66-04D92F7ECB7D}" destId="{F67BD9E5-6CD9-4312-9E89-F6E20120D535}" srcOrd="1" destOrd="0" parTransId="{267FF102-97C2-4EE0-99A3-0F1358222623}" sibTransId="{5E677A94-7258-4207-AFE3-912F7CBED0A1}"/>
    <dgm:cxn modelId="{474B1BCC-1B7B-4D30-A721-20A76BA06FD5}" srcId="{BBD5C936-FF32-4B54-BE66-04D92F7ECB7D}" destId="{6891DEDB-85C0-4B53-8A9B-B2FDF367ACE7}" srcOrd="2" destOrd="0" parTransId="{72E24368-7008-4A50-B984-41511A404F02}" sibTransId="{792487E5-BD70-4D4C-99C6-59B76984DC48}"/>
    <dgm:cxn modelId="{0F0B09D3-0D3A-4160-9F80-E61B7FBB12D0}" type="presOf" srcId="{6891DEDB-85C0-4B53-8A9B-B2FDF367ACE7}" destId="{E9C7FF79-3A3C-4AAB-9460-5DDB7F354362}" srcOrd="0" destOrd="0" presId="urn:microsoft.com/office/officeart/2018/2/layout/IconLabelList"/>
    <dgm:cxn modelId="{2D1C24DA-E85A-44EC-B666-5AEB5535A7E9}" type="presOf" srcId="{321BB261-C44D-4391-9549-6FCA7DF56C09}" destId="{C0610FA3-E3E4-46C8-8CA5-4946314A56A4}" srcOrd="0" destOrd="0" presId="urn:microsoft.com/office/officeart/2018/2/layout/IconLabelList"/>
    <dgm:cxn modelId="{B2DFE9F1-6D1D-4642-B30F-90F3601984FB}" srcId="{BBD5C936-FF32-4B54-BE66-04D92F7ECB7D}" destId="{8638AD05-088B-44CC-ACB0-0A33E536AC12}" srcOrd="5" destOrd="0" parTransId="{06987EA6-1A0F-4B8E-8A23-6933C1FCDE8D}" sibTransId="{B2A337F9-7230-4151-B2AE-9706904E701E}"/>
    <dgm:cxn modelId="{A36BBBFB-9061-4FB6-8745-A8B95150555F}" type="presOf" srcId="{F67BD9E5-6CD9-4312-9E89-F6E20120D535}" destId="{7181D9B1-AD18-43FC-9D33-156BDB40C66A}" srcOrd="0" destOrd="0" presId="urn:microsoft.com/office/officeart/2018/2/layout/IconLabelList"/>
    <dgm:cxn modelId="{994A2818-7DFF-4B8B-ABFB-84447B7C9087}" type="presParOf" srcId="{A8CFC576-3173-4B90-9E15-91D7675C569D}" destId="{4DFA8E1D-91F3-48C2-AC58-B8EC90E08444}" srcOrd="0" destOrd="0" presId="urn:microsoft.com/office/officeart/2018/2/layout/IconLabelList"/>
    <dgm:cxn modelId="{CD30041D-D530-4681-AD75-63B59E5433A0}" type="presParOf" srcId="{4DFA8E1D-91F3-48C2-AC58-B8EC90E08444}" destId="{D246DC80-1299-4DF5-A3ED-AC4E1DCDB20B}" srcOrd="0" destOrd="0" presId="urn:microsoft.com/office/officeart/2018/2/layout/IconLabelList"/>
    <dgm:cxn modelId="{EC8F3D70-8004-4307-948E-3511B187EB50}" type="presParOf" srcId="{4DFA8E1D-91F3-48C2-AC58-B8EC90E08444}" destId="{675A3A5B-6CD0-46A6-BB77-05AA08A7458C}" srcOrd="1" destOrd="0" presId="urn:microsoft.com/office/officeart/2018/2/layout/IconLabelList"/>
    <dgm:cxn modelId="{601E3AC0-B92A-4BDD-85CB-0306C67505E0}" type="presParOf" srcId="{4DFA8E1D-91F3-48C2-AC58-B8EC90E08444}" destId="{C0610FA3-E3E4-46C8-8CA5-4946314A56A4}" srcOrd="2" destOrd="0" presId="urn:microsoft.com/office/officeart/2018/2/layout/IconLabelList"/>
    <dgm:cxn modelId="{0F9EAC4E-080D-45DD-920D-106966C4DA9F}" type="presParOf" srcId="{A8CFC576-3173-4B90-9E15-91D7675C569D}" destId="{043B50C2-EBEE-4B5E-ACB1-7316828A7FFF}" srcOrd="1" destOrd="0" presId="urn:microsoft.com/office/officeart/2018/2/layout/IconLabelList"/>
    <dgm:cxn modelId="{A57323CB-6365-42E8-A404-F97A32C3AF44}" type="presParOf" srcId="{A8CFC576-3173-4B90-9E15-91D7675C569D}" destId="{E7ACB33A-9D50-4765-95B9-181322BC2D1F}" srcOrd="2" destOrd="0" presId="urn:microsoft.com/office/officeart/2018/2/layout/IconLabelList"/>
    <dgm:cxn modelId="{3DFEE378-2209-4D14-AEE2-3E4A62BD9BCC}" type="presParOf" srcId="{E7ACB33A-9D50-4765-95B9-181322BC2D1F}" destId="{B232AA46-32B6-4212-9B06-7B26A648A4EB}" srcOrd="0" destOrd="0" presId="urn:microsoft.com/office/officeart/2018/2/layout/IconLabelList"/>
    <dgm:cxn modelId="{DBBDA1E4-B42A-4ECF-B73A-AC07D2AD9CE2}" type="presParOf" srcId="{E7ACB33A-9D50-4765-95B9-181322BC2D1F}" destId="{23268B5C-15B0-4CB7-BFD5-74664DDAC4D8}" srcOrd="1" destOrd="0" presId="urn:microsoft.com/office/officeart/2018/2/layout/IconLabelList"/>
    <dgm:cxn modelId="{7F13E4E1-B3CC-4B83-A20B-273ED9DB7428}" type="presParOf" srcId="{E7ACB33A-9D50-4765-95B9-181322BC2D1F}" destId="{7181D9B1-AD18-43FC-9D33-156BDB40C66A}" srcOrd="2" destOrd="0" presId="urn:microsoft.com/office/officeart/2018/2/layout/IconLabelList"/>
    <dgm:cxn modelId="{2DE2F7ED-5609-45A8-B3A7-FB5EBD1E967B}" type="presParOf" srcId="{A8CFC576-3173-4B90-9E15-91D7675C569D}" destId="{1210D8D1-2425-42BF-BB5B-8D5FC8489A5E}" srcOrd="3" destOrd="0" presId="urn:microsoft.com/office/officeart/2018/2/layout/IconLabelList"/>
    <dgm:cxn modelId="{C94978E7-FEC7-4C54-8666-178239553BFB}" type="presParOf" srcId="{A8CFC576-3173-4B90-9E15-91D7675C569D}" destId="{391D1372-38F7-4DCE-984D-CC9E7464558B}" srcOrd="4" destOrd="0" presId="urn:microsoft.com/office/officeart/2018/2/layout/IconLabelList"/>
    <dgm:cxn modelId="{63DB5CAC-279D-405C-866F-D999EE8CF75B}" type="presParOf" srcId="{391D1372-38F7-4DCE-984D-CC9E7464558B}" destId="{3C64A358-660C-4738-8D16-D2A092F6E88E}" srcOrd="0" destOrd="0" presId="urn:microsoft.com/office/officeart/2018/2/layout/IconLabelList"/>
    <dgm:cxn modelId="{B3CEC438-5C29-4F87-93B5-CB57F2573799}" type="presParOf" srcId="{391D1372-38F7-4DCE-984D-CC9E7464558B}" destId="{4A187895-B678-473A-88CE-74D6B912ABD4}" srcOrd="1" destOrd="0" presId="urn:microsoft.com/office/officeart/2018/2/layout/IconLabelList"/>
    <dgm:cxn modelId="{4A73A2B3-511A-4514-BD1D-C3E3F54E1FB6}" type="presParOf" srcId="{391D1372-38F7-4DCE-984D-CC9E7464558B}" destId="{E9C7FF79-3A3C-4AAB-9460-5DDB7F354362}" srcOrd="2" destOrd="0" presId="urn:microsoft.com/office/officeart/2018/2/layout/IconLabelList"/>
    <dgm:cxn modelId="{048B58A1-9A65-4C56-8DD0-1C2B758F1A02}" type="presParOf" srcId="{A8CFC576-3173-4B90-9E15-91D7675C569D}" destId="{A12743D6-1DC6-4DC5-806A-1E27BAD43740}" srcOrd="5" destOrd="0" presId="urn:microsoft.com/office/officeart/2018/2/layout/IconLabelList"/>
    <dgm:cxn modelId="{75B11EC9-795E-4B3D-A98A-68E95E492291}" type="presParOf" srcId="{A8CFC576-3173-4B90-9E15-91D7675C569D}" destId="{0EBE6127-78DF-4E85-9F75-5EDA0EB89EBB}" srcOrd="6" destOrd="0" presId="urn:microsoft.com/office/officeart/2018/2/layout/IconLabelList"/>
    <dgm:cxn modelId="{288826A6-DDFD-49D2-B57D-0FA73ADB3A60}" type="presParOf" srcId="{0EBE6127-78DF-4E85-9F75-5EDA0EB89EBB}" destId="{D6299063-A942-433C-9C99-BB9EAEFB793E}" srcOrd="0" destOrd="0" presId="urn:microsoft.com/office/officeart/2018/2/layout/IconLabelList"/>
    <dgm:cxn modelId="{9B76D91D-F22F-474A-9D11-3930228934BB}" type="presParOf" srcId="{0EBE6127-78DF-4E85-9F75-5EDA0EB89EBB}" destId="{051A7010-0C5A-4175-B68A-BE715216960D}" srcOrd="1" destOrd="0" presId="urn:microsoft.com/office/officeart/2018/2/layout/IconLabelList"/>
    <dgm:cxn modelId="{459E6EDC-53DD-4662-B38E-E6C57603C6FF}" type="presParOf" srcId="{0EBE6127-78DF-4E85-9F75-5EDA0EB89EBB}" destId="{4539320E-C4DD-4731-B2C1-1044C6748122}" srcOrd="2" destOrd="0" presId="urn:microsoft.com/office/officeart/2018/2/layout/IconLabelList"/>
    <dgm:cxn modelId="{89E5256B-612B-4E96-95AC-FBAA1F4CBE8A}" type="presParOf" srcId="{A8CFC576-3173-4B90-9E15-91D7675C569D}" destId="{FA25959A-BEB4-47EF-B7F7-B88DA687F0C3}" srcOrd="7" destOrd="0" presId="urn:microsoft.com/office/officeart/2018/2/layout/IconLabelList"/>
    <dgm:cxn modelId="{A62A55E6-1447-4DD2-A451-B7F9AEF2F5EB}" type="presParOf" srcId="{A8CFC576-3173-4B90-9E15-91D7675C569D}" destId="{10B526F4-1B03-4975-9176-D0C762389019}" srcOrd="8" destOrd="0" presId="urn:microsoft.com/office/officeart/2018/2/layout/IconLabelList"/>
    <dgm:cxn modelId="{02C2B738-D8B2-4720-BCC0-EDC9DE3A692E}" type="presParOf" srcId="{10B526F4-1B03-4975-9176-D0C762389019}" destId="{AE9F623C-3FC8-4C6E-9A9A-5393A10BCBDD}" srcOrd="0" destOrd="0" presId="urn:microsoft.com/office/officeart/2018/2/layout/IconLabelList"/>
    <dgm:cxn modelId="{FD6DF6CC-E539-49C9-8C83-7154FE4DC936}" type="presParOf" srcId="{10B526F4-1B03-4975-9176-D0C762389019}" destId="{E614ECAB-B32D-4FE7-AC32-5C6F3ECDC41A}" srcOrd="1" destOrd="0" presId="urn:microsoft.com/office/officeart/2018/2/layout/IconLabelList"/>
    <dgm:cxn modelId="{C79502FB-05DE-442F-A65E-E31583827172}" type="presParOf" srcId="{10B526F4-1B03-4975-9176-D0C762389019}" destId="{ACA7309D-95B9-40E2-A690-85DDB960C335}" srcOrd="2" destOrd="0" presId="urn:microsoft.com/office/officeart/2018/2/layout/IconLabelList"/>
    <dgm:cxn modelId="{DF947F42-6048-41C7-9A38-F60F8E129C95}" type="presParOf" srcId="{A8CFC576-3173-4B90-9E15-91D7675C569D}" destId="{46A0DE4C-740A-4F4D-B5FB-59397421C750}" srcOrd="9" destOrd="0" presId="urn:microsoft.com/office/officeart/2018/2/layout/IconLabelList"/>
    <dgm:cxn modelId="{26155976-C96F-41D0-996F-6AD40B41C8CE}" type="presParOf" srcId="{A8CFC576-3173-4B90-9E15-91D7675C569D}" destId="{6ED6FA37-F258-460D-BF85-66D63D3324EB}" srcOrd="10" destOrd="0" presId="urn:microsoft.com/office/officeart/2018/2/layout/IconLabelList"/>
    <dgm:cxn modelId="{0B63C64C-282F-4540-AEDD-0FA7167163C2}" type="presParOf" srcId="{6ED6FA37-F258-460D-BF85-66D63D3324EB}" destId="{B29C950B-420A-448D-8EE7-CF09F6F30774}" srcOrd="0" destOrd="0" presId="urn:microsoft.com/office/officeart/2018/2/layout/IconLabelList"/>
    <dgm:cxn modelId="{F91E9DFE-6E68-47F4-8FE1-4AE32CDB7912}" type="presParOf" srcId="{6ED6FA37-F258-460D-BF85-66D63D3324EB}" destId="{CEC5268F-F46B-481C-A25E-CAED68A0F668}" srcOrd="1" destOrd="0" presId="urn:microsoft.com/office/officeart/2018/2/layout/IconLabelList"/>
    <dgm:cxn modelId="{F715B1B5-0ACC-4047-B19C-E6C580F984EC}" type="presParOf" srcId="{6ED6FA37-F258-460D-BF85-66D63D3324EB}" destId="{A4B37818-687E-43C6-A887-D06425AB41E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06444A-4ECC-4570-B47E-916C11FA48C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ADD6087-1EE8-4499-BABD-4B27085EA836}">
      <dgm:prSet/>
      <dgm:spPr/>
      <dgm:t>
        <a:bodyPr/>
        <a:lstStyle/>
        <a:p>
          <a:r>
            <a:rPr lang="en-GB"/>
            <a:t>Only those who had heard regional varieties (even Birmingham).</a:t>
          </a:r>
          <a:endParaRPr lang="en-US"/>
        </a:p>
      </dgm:t>
    </dgm:pt>
    <dgm:pt modelId="{B825B340-8070-4DB4-8858-F4CBC8F07191}" type="parTrans" cxnId="{8A2AD2C4-541C-4FC8-932D-97C18C845F3B}">
      <dgm:prSet/>
      <dgm:spPr/>
      <dgm:t>
        <a:bodyPr/>
        <a:lstStyle/>
        <a:p>
          <a:endParaRPr lang="en-US"/>
        </a:p>
      </dgm:t>
    </dgm:pt>
    <dgm:pt modelId="{547E6120-9051-4F92-96FF-50ABEBD7BA4E}" type="sibTrans" cxnId="{8A2AD2C4-541C-4FC8-932D-97C18C845F3B}">
      <dgm:prSet/>
      <dgm:spPr/>
      <dgm:t>
        <a:bodyPr/>
        <a:lstStyle/>
        <a:p>
          <a:endParaRPr lang="en-US"/>
        </a:p>
      </dgm:t>
    </dgm:pt>
    <dgm:pt modelId="{FF86BAFA-E2E8-47F8-9337-28B60C7294F8}">
      <dgm:prSet/>
      <dgm:spPr/>
      <dgm:t>
        <a:bodyPr/>
        <a:lstStyle/>
        <a:p>
          <a:r>
            <a:rPr lang="en-GB"/>
            <a:t>WHY?</a:t>
          </a:r>
          <a:endParaRPr lang="en-US"/>
        </a:p>
      </dgm:t>
    </dgm:pt>
    <dgm:pt modelId="{56073FC1-2783-4017-833A-1D382B3EB70F}" type="parTrans" cxnId="{9EB73FC1-CA96-41E1-97F0-7595E7635A95}">
      <dgm:prSet/>
      <dgm:spPr/>
      <dgm:t>
        <a:bodyPr/>
        <a:lstStyle/>
        <a:p>
          <a:endParaRPr lang="en-US"/>
        </a:p>
      </dgm:t>
    </dgm:pt>
    <dgm:pt modelId="{126983EF-E3D3-474C-A07D-F7B7757BE6D5}" type="sibTrans" cxnId="{9EB73FC1-CA96-41E1-97F0-7595E7635A95}">
      <dgm:prSet/>
      <dgm:spPr/>
      <dgm:t>
        <a:bodyPr/>
        <a:lstStyle/>
        <a:p>
          <a:endParaRPr lang="en-US"/>
        </a:p>
      </dgm:t>
    </dgm:pt>
    <dgm:pt modelId="{B878BD01-C8C8-4FEE-BAA2-8B316DD4B981}" type="pres">
      <dgm:prSet presAssocID="{4606444A-4ECC-4570-B47E-916C11FA48CF}" presName="root" presStyleCnt="0">
        <dgm:presLayoutVars>
          <dgm:dir/>
          <dgm:resizeHandles val="exact"/>
        </dgm:presLayoutVars>
      </dgm:prSet>
      <dgm:spPr/>
    </dgm:pt>
    <dgm:pt modelId="{5A461E0D-B374-4F55-824D-BF3224C910AB}" type="pres">
      <dgm:prSet presAssocID="{EADD6087-1EE8-4499-BABD-4B27085EA836}" presName="compNode" presStyleCnt="0"/>
      <dgm:spPr/>
    </dgm:pt>
    <dgm:pt modelId="{4FF2A8B6-7DEA-47F2-B52E-C7B0F02A704D}" type="pres">
      <dgm:prSet presAssocID="{EADD6087-1EE8-4499-BABD-4B27085EA836}" presName="bgRect" presStyleLbl="bgShp" presStyleIdx="0" presStyleCnt="2"/>
      <dgm:spPr/>
    </dgm:pt>
    <dgm:pt modelId="{FF150A9A-C102-4B04-8796-D78D06D0B1CF}" type="pres">
      <dgm:prSet presAssocID="{EADD6087-1EE8-4499-BABD-4B27085EA83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8CA7C698-0139-4518-99BC-6A500E30297F}" type="pres">
      <dgm:prSet presAssocID="{EADD6087-1EE8-4499-BABD-4B27085EA836}" presName="spaceRect" presStyleCnt="0"/>
      <dgm:spPr/>
    </dgm:pt>
    <dgm:pt modelId="{C560CD73-5539-465D-9E46-FCC0807E40F4}" type="pres">
      <dgm:prSet presAssocID="{EADD6087-1EE8-4499-BABD-4B27085EA836}" presName="parTx" presStyleLbl="revTx" presStyleIdx="0" presStyleCnt="2">
        <dgm:presLayoutVars>
          <dgm:chMax val="0"/>
          <dgm:chPref val="0"/>
        </dgm:presLayoutVars>
      </dgm:prSet>
      <dgm:spPr/>
    </dgm:pt>
    <dgm:pt modelId="{E487EA88-2096-4EE4-97B8-FCD592DDA7A9}" type="pres">
      <dgm:prSet presAssocID="{547E6120-9051-4F92-96FF-50ABEBD7BA4E}" presName="sibTrans" presStyleCnt="0"/>
      <dgm:spPr/>
    </dgm:pt>
    <dgm:pt modelId="{5E75D316-FE82-431E-95E7-A43A33034A9F}" type="pres">
      <dgm:prSet presAssocID="{FF86BAFA-E2E8-47F8-9337-28B60C7294F8}" presName="compNode" presStyleCnt="0"/>
      <dgm:spPr/>
    </dgm:pt>
    <dgm:pt modelId="{0D86D6CF-6FDF-4FD0-B1A2-C1478E9AC060}" type="pres">
      <dgm:prSet presAssocID="{FF86BAFA-E2E8-47F8-9337-28B60C7294F8}" presName="bgRect" presStyleLbl="bgShp" presStyleIdx="1" presStyleCnt="2"/>
      <dgm:spPr/>
    </dgm:pt>
    <dgm:pt modelId="{54FA4274-395D-4043-9D48-128D605DA2C3}" type="pres">
      <dgm:prSet presAssocID="{FF86BAFA-E2E8-47F8-9337-28B60C7294F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E0E6C279-7981-459B-A311-4A89FFF6C5B1}" type="pres">
      <dgm:prSet presAssocID="{FF86BAFA-E2E8-47F8-9337-28B60C7294F8}" presName="spaceRect" presStyleCnt="0"/>
      <dgm:spPr/>
    </dgm:pt>
    <dgm:pt modelId="{343851ED-35E3-46D0-9D6B-6ED48018F861}" type="pres">
      <dgm:prSet presAssocID="{FF86BAFA-E2E8-47F8-9337-28B60C7294F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6E7EF0C-D5AC-4859-B482-A50868B022AF}" type="presOf" srcId="{FF86BAFA-E2E8-47F8-9337-28B60C7294F8}" destId="{343851ED-35E3-46D0-9D6B-6ED48018F861}" srcOrd="0" destOrd="0" presId="urn:microsoft.com/office/officeart/2018/2/layout/IconVerticalSolidList"/>
    <dgm:cxn modelId="{DD410A1F-49B8-4D10-9734-D2EFA4E4B8CA}" type="presOf" srcId="{EADD6087-1EE8-4499-BABD-4B27085EA836}" destId="{C560CD73-5539-465D-9E46-FCC0807E40F4}" srcOrd="0" destOrd="0" presId="urn:microsoft.com/office/officeart/2018/2/layout/IconVerticalSolidList"/>
    <dgm:cxn modelId="{55764AA8-4004-4B18-BD85-E26BAD059EAB}" type="presOf" srcId="{4606444A-4ECC-4570-B47E-916C11FA48CF}" destId="{B878BD01-C8C8-4FEE-BAA2-8B316DD4B981}" srcOrd="0" destOrd="0" presId="urn:microsoft.com/office/officeart/2018/2/layout/IconVerticalSolidList"/>
    <dgm:cxn modelId="{9EB73FC1-CA96-41E1-97F0-7595E7635A95}" srcId="{4606444A-4ECC-4570-B47E-916C11FA48CF}" destId="{FF86BAFA-E2E8-47F8-9337-28B60C7294F8}" srcOrd="1" destOrd="0" parTransId="{56073FC1-2783-4017-833A-1D382B3EB70F}" sibTransId="{126983EF-E3D3-474C-A07D-F7B7757BE6D5}"/>
    <dgm:cxn modelId="{8A2AD2C4-541C-4FC8-932D-97C18C845F3B}" srcId="{4606444A-4ECC-4570-B47E-916C11FA48CF}" destId="{EADD6087-1EE8-4499-BABD-4B27085EA836}" srcOrd="0" destOrd="0" parTransId="{B825B340-8070-4DB4-8858-F4CBC8F07191}" sibTransId="{547E6120-9051-4F92-96FF-50ABEBD7BA4E}"/>
    <dgm:cxn modelId="{4617E04A-2E6A-4579-A644-67C8A27D7D2A}" type="presParOf" srcId="{B878BD01-C8C8-4FEE-BAA2-8B316DD4B981}" destId="{5A461E0D-B374-4F55-824D-BF3224C910AB}" srcOrd="0" destOrd="0" presId="urn:microsoft.com/office/officeart/2018/2/layout/IconVerticalSolidList"/>
    <dgm:cxn modelId="{CCA8D65B-7AEC-4740-BB5D-9E67A2FB6BB1}" type="presParOf" srcId="{5A461E0D-B374-4F55-824D-BF3224C910AB}" destId="{4FF2A8B6-7DEA-47F2-B52E-C7B0F02A704D}" srcOrd="0" destOrd="0" presId="urn:microsoft.com/office/officeart/2018/2/layout/IconVerticalSolidList"/>
    <dgm:cxn modelId="{133D3624-C7DD-488A-B628-836D0DA87CF6}" type="presParOf" srcId="{5A461E0D-B374-4F55-824D-BF3224C910AB}" destId="{FF150A9A-C102-4B04-8796-D78D06D0B1CF}" srcOrd="1" destOrd="0" presId="urn:microsoft.com/office/officeart/2018/2/layout/IconVerticalSolidList"/>
    <dgm:cxn modelId="{9C48C74F-3D75-473C-9731-1013938A11A6}" type="presParOf" srcId="{5A461E0D-B374-4F55-824D-BF3224C910AB}" destId="{8CA7C698-0139-4518-99BC-6A500E30297F}" srcOrd="2" destOrd="0" presId="urn:microsoft.com/office/officeart/2018/2/layout/IconVerticalSolidList"/>
    <dgm:cxn modelId="{696F4F90-46B3-491D-911D-7F3FF647F9FF}" type="presParOf" srcId="{5A461E0D-B374-4F55-824D-BF3224C910AB}" destId="{C560CD73-5539-465D-9E46-FCC0807E40F4}" srcOrd="3" destOrd="0" presId="urn:microsoft.com/office/officeart/2018/2/layout/IconVerticalSolidList"/>
    <dgm:cxn modelId="{B295154E-4CDC-49F3-ADFD-BA1EF75079C4}" type="presParOf" srcId="{B878BD01-C8C8-4FEE-BAA2-8B316DD4B981}" destId="{E487EA88-2096-4EE4-97B8-FCD592DDA7A9}" srcOrd="1" destOrd="0" presId="urn:microsoft.com/office/officeart/2018/2/layout/IconVerticalSolidList"/>
    <dgm:cxn modelId="{79D142E0-C192-4CCB-959C-DC6C7700D190}" type="presParOf" srcId="{B878BD01-C8C8-4FEE-BAA2-8B316DD4B981}" destId="{5E75D316-FE82-431E-95E7-A43A33034A9F}" srcOrd="2" destOrd="0" presId="urn:microsoft.com/office/officeart/2018/2/layout/IconVerticalSolidList"/>
    <dgm:cxn modelId="{6F5EB48C-9800-432F-85C1-46FE7D837D4D}" type="presParOf" srcId="{5E75D316-FE82-431E-95E7-A43A33034A9F}" destId="{0D86D6CF-6FDF-4FD0-B1A2-C1478E9AC060}" srcOrd="0" destOrd="0" presId="urn:microsoft.com/office/officeart/2018/2/layout/IconVerticalSolidList"/>
    <dgm:cxn modelId="{75FE3E7E-3860-4832-BEB2-B323B28AAF83}" type="presParOf" srcId="{5E75D316-FE82-431E-95E7-A43A33034A9F}" destId="{54FA4274-395D-4043-9D48-128D605DA2C3}" srcOrd="1" destOrd="0" presId="urn:microsoft.com/office/officeart/2018/2/layout/IconVerticalSolidList"/>
    <dgm:cxn modelId="{76D3C138-2797-447F-B27E-C12891E3DABD}" type="presParOf" srcId="{5E75D316-FE82-431E-95E7-A43A33034A9F}" destId="{E0E6C279-7981-459B-A311-4A89FFF6C5B1}" srcOrd="2" destOrd="0" presId="urn:microsoft.com/office/officeart/2018/2/layout/IconVerticalSolidList"/>
    <dgm:cxn modelId="{AFC8999A-423C-479B-9217-B32E6993766B}" type="presParOf" srcId="{5E75D316-FE82-431E-95E7-A43A33034A9F}" destId="{343851ED-35E3-46D0-9D6B-6ED48018F86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E9E63D-8EB4-47AF-814C-E598F52382C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A91A3B9-2BA6-46A3-AA11-5DB93CFB8A2D}">
      <dgm:prSet/>
      <dgm:spPr/>
      <dgm:t>
        <a:bodyPr/>
        <a:lstStyle/>
        <a:p>
          <a:r>
            <a:rPr lang="en-GB"/>
            <a:t>RP and Standard English in typescript form have overt prestige but are viewed as cold and are associated with the establishment. They don't reflect identity therefore are not persuasive.</a:t>
          </a:r>
          <a:endParaRPr lang="en-US"/>
        </a:p>
      </dgm:t>
    </dgm:pt>
    <dgm:pt modelId="{B3B55EDA-7517-48EE-BBFD-EB0CCC9BF3CE}" type="parTrans" cxnId="{DDE7DF8E-23E3-43B5-A32E-2CB732C86CBC}">
      <dgm:prSet/>
      <dgm:spPr/>
      <dgm:t>
        <a:bodyPr/>
        <a:lstStyle/>
        <a:p>
          <a:endParaRPr lang="en-US"/>
        </a:p>
      </dgm:t>
    </dgm:pt>
    <dgm:pt modelId="{F5878876-D38C-435E-AE72-DB4350145D47}" type="sibTrans" cxnId="{DDE7DF8E-23E3-43B5-A32E-2CB732C86CBC}">
      <dgm:prSet/>
      <dgm:spPr/>
      <dgm:t>
        <a:bodyPr/>
        <a:lstStyle/>
        <a:p>
          <a:endParaRPr lang="en-US"/>
        </a:p>
      </dgm:t>
    </dgm:pt>
    <dgm:pt modelId="{6CAC509F-0B5B-46AD-BF5F-2C144A3D240D}">
      <dgm:prSet/>
      <dgm:spPr/>
      <dgm:t>
        <a:bodyPr/>
        <a:lstStyle/>
        <a:p>
          <a:r>
            <a:rPr lang="en-GB"/>
            <a:t>What implications does this have in society?</a:t>
          </a:r>
          <a:endParaRPr lang="en-US"/>
        </a:p>
      </dgm:t>
    </dgm:pt>
    <dgm:pt modelId="{DDEF7F60-47B7-4930-A61F-513ADDF62778}" type="parTrans" cxnId="{9EDBF629-6D53-46F0-8DFE-B8A437870982}">
      <dgm:prSet/>
      <dgm:spPr/>
      <dgm:t>
        <a:bodyPr/>
        <a:lstStyle/>
        <a:p>
          <a:endParaRPr lang="en-US"/>
        </a:p>
      </dgm:t>
    </dgm:pt>
    <dgm:pt modelId="{ECD0D43D-1F2B-4D53-AE59-CCFA6FB9832F}" type="sibTrans" cxnId="{9EDBF629-6D53-46F0-8DFE-B8A437870982}">
      <dgm:prSet/>
      <dgm:spPr/>
      <dgm:t>
        <a:bodyPr/>
        <a:lstStyle/>
        <a:p>
          <a:endParaRPr lang="en-US"/>
        </a:p>
      </dgm:t>
    </dgm:pt>
    <dgm:pt modelId="{6A72AAD9-6F2C-46C2-AB8A-2EDF5F8F458F}" type="pres">
      <dgm:prSet presAssocID="{3CE9E63D-8EB4-47AF-814C-E598F52382CD}" presName="root" presStyleCnt="0">
        <dgm:presLayoutVars>
          <dgm:dir/>
          <dgm:resizeHandles val="exact"/>
        </dgm:presLayoutVars>
      </dgm:prSet>
      <dgm:spPr/>
    </dgm:pt>
    <dgm:pt modelId="{6AF7C9BA-AE45-4125-B719-E4C30F952CC3}" type="pres">
      <dgm:prSet presAssocID="{5A91A3B9-2BA6-46A3-AA11-5DB93CFB8A2D}" presName="compNode" presStyleCnt="0"/>
      <dgm:spPr/>
    </dgm:pt>
    <dgm:pt modelId="{0B89A4EF-86C5-4B28-A426-7EF3B95CDF9F}" type="pres">
      <dgm:prSet presAssocID="{5A91A3B9-2BA6-46A3-AA11-5DB93CFB8A2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9B183D51-39B5-4421-BCD4-34765985B901}" type="pres">
      <dgm:prSet presAssocID="{5A91A3B9-2BA6-46A3-AA11-5DB93CFB8A2D}" presName="spaceRect" presStyleCnt="0"/>
      <dgm:spPr/>
    </dgm:pt>
    <dgm:pt modelId="{D185DD19-B61B-4F3B-98A8-A95FAF2CDEF1}" type="pres">
      <dgm:prSet presAssocID="{5A91A3B9-2BA6-46A3-AA11-5DB93CFB8A2D}" presName="textRect" presStyleLbl="revTx" presStyleIdx="0" presStyleCnt="2">
        <dgm:presLayoutVars>
          <dgm:chMax val="1"/>
          <dgm:chPref val="1"/>
        </dgm:presLayoutVars>
      </dgm:prSet>
      <dgm:spPr/>
    </dgm:pt>
    <dgm:pt modelId="{8FE2D2D2-C424-4763-9F80-55DDA20DA291}" type="pres">
      <dgm:prSet presAssocID="{F5878876-D38C-435E-AE72-DB4350145D47}" presName="sibTrans" presStyleCnt="0"/>
      <dgm:spPr/>
    </dgm:pt>
    <dgm:pt modelId="{D1C5057C-9342-47CA-A281-A52AC70A4100}" type="pres">
      <dgm:prSet presAssocID="{6CAC509F-0B5B-46AD-BF5F-2C144A3D240D}" presName="compNode" presStyleCnt="0"/>
      <dgm:spPr/>
    </dgm:pt>
    <dgm:pt modelId="{33A90F60-B1F0-4002-BC41-80011F388A9F}" type="pres">
      <dgm:prSet presAssocID="{6CAC509F-0B5B-46AD-BF5F-2C144A3D240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A1FDFB0-F17A-4C78-943F-4BD4F49C34DB}" type="pres">
      <dgm:prSet presAssocID="{6CAC509F-0B5B-46AD-BF5F-2C144A3D240D}" presName="spaceRect" presStyleCnt="0"/>
      <dgm:spPr/>
    </dgm:pt>
    <dgm:pt modelId="{024DB141-4274-4F6B-8A22-CF4B15D33166}" type="pres">
      <dgm:prSet presAssocID="{6CAC509F-0B5B-46AD-BF5F-2C144A3D240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05DB418-F940-4426-A0E2-96F31681A116}" type="presOf" srcId="{6CAC509F-0B5B-46AD-BF5F-2C144A3D240D}" destId="{024DB141-4274-4F6B-8A22-CF4B15D33166}" srcOrd="0" destOrd="0" presId="urn:microsoft.com/office/officeart/2018/2/layout/IconLabelList"/>
    <dgm:cxn modelId="{9EDBF629-6D53-46F0-8DFE-B8A437870982}" srcId="{3CE9E63D-8EB4-47AF-814C-E598F52382CD}" destId="{6CAC509F-0B5B-46AD-BF5F-2C144A3D240D}" srcOrd="1" destOrd="0" parTransId="{DDEF7F60-47B7-4930-A61F-513ADDF62778}" sibTransId="{ECD0D43D-1F2B-4D53-AE59-CCFA6FB9832F}"/>
    <dgm:cxn modelId="{DDE7DF8E-23E3-43B5-A32E-2CB732C86CBC}" srcId="{3CE9E63D-8EB4-47AF-814C-E598F52382CD}" destId="{5A91A3B9-2BA6-46A3-AA11-5DB93CFB8A2D}" srcOrd="0" destOrd="0" parTransId="{B3B55EDA-7517-48EE-BBFD-EB0CCC9BF3CE}" sibTransId="{F5878876-D38C-435E-AE72-DB4350145D47}"/>
    <dgm:cxn modelId="{FA752CD1-EE32-439D-B3B7-BEACAD1CD8CA}" type="presOf" srcId="{3CE9E63D-8EB4-47AF-814C-E598F52382CD}" destId="{6A72AAD9-6F2C-46C2-AB8A-2EDF5F8F458F}" srcOrd="0" destOrd="0" presId="urn:microsoft.com/office/officeart/2018/2/layout/IconLabelList"/>
    <dgm:cxn modelId="{C5BD07D2-EF22-4F38-98D2-A5F6A5CA1586}" type="presOf" srcId="{5A91A3B9-2BA6-46A3-AA11-5DB93CFB8A2D}" destId="{D185DD19-B61B-4F3B-98A8-A95FAF2CDEF1}" srcOrd="0" destOrd="0" presId="urn:microsoft.com/office/officeart/2018/2/layout/IconLabelList"/>
    <dgm:cxn modelId="{567BDB71-3C37-48EF-A275-C6EB4114A14F}" type="presParOf" srcId="{6A72AAD9-6F2C-46C2-AB8A-2EDF5F8F458F}" destId="{6AF7C9BA-AE45-4125-B719-E4C30F952CC3}" srcOrd="0" destOrd="0" presId="urn:microsoft.com/office/officeart/2018/2/layout/IconLabelList"/>
    <dgm:cxn modelId="{0F250FBC-B832-4222-A91E-C7606B0F7DB9}" type="presParOf" srcId="{6AF7C9BA-AE45-4125-B719-E4C30F952CC3}" destId="{0B89A4EF-86C5-4B28-A426-7EF3B95CDF9F}" srcOrd="0" destOrd="0" presId="urn:microsoft.com/office/officeart/2018/2/layout/IconLabelList"/>
    <dgm:cxn modelId="{1294C6BA-A031-429C-8B65-530041C04018}" type="presParOf" srcId="{6AF7C9BA-AE45-4125-B719-E4C30F952CC3}" destId="{9B183D51-39B5-4421-BCD4-34765985B901}" srcOrd="1" destOrd="0" presId="urn:microsoft.com/office/officeart/2018/2/layout/IconLabelList"/>
    <dgm:cxn modelId="{1B602AE2-7062-4727-B288-51F43C165622}" type="presParOf" srcId="{6AF7C9BA-AE45-4125-B719-E4C30F952CC3}" destId="{D185DD19-B61B-4F3B-98A8-A95FAF2CDEF1}" srcOrd="2" destOrd="0" presId="urn:microsoft.com/office/officeart/2018/2/layout/IconLabelList"/>
    <dgm:cxn modelId="{EFBEDB65-3555-463D-8D90-9CAC000B9530}" type="presParOf" srcId="{6A72AAD9-6F2C-46C2-AB8A-2EDF5F8F458F}" destId="{8FE2D2D2-C424-4763-9F80-55DDA20DA291}" srcOrd="1" destOrd="0" presId="urn:microsoft.com/office/officeart/2018/2/layout/IconLabelList"/>
    <dgm:cxn modelId="{FFF86B0E-9D94-458B-AEC5-BA44C316AE73}" type="presParOf" srcId="{6A72AAD9-6F2C-46C2-AB8A-2EDF5F8F458F}" destId="{D1C5057C-9342-47CA-A281-A52AC70A4100}" srcOrd="2" destOrd="0" presId="urn:microsoft.com/office/officeart/2018/2/layout/IconLabelList"/>
    <dgm:cxn modelId="{4516473E-1934-4785-B7A5-CEB70333E0F5}" type="presParOf" srcId="{D1C5057C-9342-47CA-A281-A52AC70A4100}" destId="{33A90F60-B1F0-4002-BC41-80011F388A9F}" srcOrd="0" destOrd="0" presId="urn:microsoft.com/office/officeart/2018/2/layout/IconLabelList"/>
    <dgm:cxn modelId="{C3BCC7A1-3D4E-47B6-91CD-46481B3A9404}" type="presParOf" srcId="{D1C5057C-9342-47CA-A281-A52AC70A4100}" destId="{6A1FDFB0-F17A-4C78-943F-4BD4F49C34DB}" srcOrd="1" destOrd="0" presId="urn:microsoft.com/office/officeart/2018/2/layout/IconLabelList"/>
    <dgm:cxn modelId="{11BBE885-3459-47D3-8522-5F889DB1F583}" type="presParOf" srcId="{D1C5057C-9342-47CA-A281-A52AC70A4100}" destId="{024DB141-4274-4F6B-8A22-CF4B15D3316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5319A-D328-41CA-BA5C-38DC54905858}">
      <dsp:nvSpPr>
        <dsp:cNvPr id="0" name=""/>
        <dsp:cNvSpPr/>
      </dsp:nvSpPr>
      <dsp:spPr>
        <a:xfrm>
          <a:off x="0" y="2207"/>
          <a:ext cx="5889686" cy="11189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FE38C-4978-4BE7-8A0D-2B56AA2242D1}">
      <dsp:nvSpPr>
        <dsp:cNvPr id="0" name=""/>
        <dsp:cNvSpPr/>
      </dsp:nvSpPr>
      <dsp:spPr>
        <a:xfrm>
          <a:off x="338470" y="253962"/>
          <a:ext cx="615400" cy="615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1479D-4493-4369-86C2-8C059221C214}">
      <dsp:nvSpPr>
        <dsp:cNvPr id="0" name=""/>
        <dsp:cNvSpPr/>
      </dsp:nvSpPr>
      <dsp:spPr>
        <a:xfrm>
          <a:off x="1292341" y="2207"/>
          <a:ext cx="4597344" cy="111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418" tIns="118418" rIns="118418" bIns="1184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Studied the persuasive nature of accents.</a:t>
          </a:r>
          <a:endParaRPr lang="en-US" sz="2200" kern="1200"/>
        </a:p>
      </dsp:txBody>
      <dsp:txXfrm>
        <a:off x="1292341" y="2207"/>
        <a:ext cx="4597344" cy="1118910"/>
      </dsp:txXfrm>
    </dsp:sp>
    <dsp:sp modelId="{59928198-409D-45ED-AEEC-80E59EE290BA}">
      <dsp:nvSpPr>
        <dsp:cNvPr id="0" name=""/>
        <dsp:cNvSpPr/>
      </dsp:nvSpPr>
      <dsp:spPr>
        <a:xfrm>
          <a:off x="0" y="1400846"/>
          <a:ext cx="5889686" cy="11189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2D34BB-0B7A-4CF9-8E92-1035EC936804}">
      <dsp:nvSpPr>
        <dsp:cNvPr id="0" name=""/>
        <dsp:cNvSpPr/>
      </dsp:nvSpPr>
      <dsp:spPr>
        <a:xfrm>
          <a:off x="338470" y="1652600"/>
          <a:ext cx="615400" cy="615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FCA8DE-FB7A-4881-A208-F7CBB35CE8C9}">
      <dsp:nvSpPr>
        <dsp:cNvPr id="0" name=""/>
        <dsp:cNvSpPr/>
      </dsp:nvSpPr>
      <dsp:spPr>
        <a:xfrm>
          <a:off x="1292341" y="1400846"/>
          <a:ext cx="4597344" cy="111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418" tIns="118418" rIns="118418" bIns="1184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He took 500 participants. How would he have chosen them (think of your methodologies).</a:t>
          </a:r>
          <a:endParaRPr lang="en-US" sz="2200" kern="1200"/>
        </a:p>
      </dsp:txBody>
      <dsp:txXfrm>
        <a:off x="1292341" y="1400846"/>
        <a:ext cx="4597344" cy="1118910"/>
      </dsp:txXfrm>
    </dsp:sp>
    <dsp:sp modelId="{CAD8270C-6C4B-42CF-BB69-4FAB1AA9AFB9}">
      <dsp:nvSpPr>
        <dsp:cNvPr id="0" name=""/>
        <dsp:cNvSpPr/>
      </dsp:nvSpPr>
      <dsp:spPr>
        <a:xfrm>
          <a:off x="0" y="2799484"/>
          <a:ext cx="5889686" cy="11189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AECC0-0E4E-43A1-9816-27279EC954F1}">
      <dsp:nvSpPr>
        <dsp:cNvPr id="0" name=""/>
        <dsp:cNvSpPr/>
      </dsp:nvSpPr>
      <dsp:spPr>
        <a:xfrm>
          <a:off x="338470" y="3051239"/>
          <a:ext cx="615400" cy="6154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BD1BA-EC4D-4524-81F5-BB9965F297F9}">
      <dsp:nvSpPr>
        <dsp:cNvPr id="0" name=""/>
        <dsp:cNvSpPr/>
      </dsp:nvSpPr>
      <dsp:spPr>
        <a:xfrm>
          <a:off x="1292341" y="2799484"/>
          <a:ext cx="4597344" cy="111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418" tIns="118418" rIns="118418" bIns="1184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subject would you choose?</a:t>
          </a:r>
          <a:endParaRPr lang="en-US" sz="2200" kern="1200"/>
        </a:p>
      </dsp:txBody>
      <dsp:txXfrm>
        <a:off x="1292341" y="2799484"/>
        <a:ext cx="4597344" cy="1118910"/>
      </dsp:txXfrm>
    </dsp:sp>
    <dsp:sp modelId="{D827686B-F0BC-4F5B-95EB-A15F30EB1524}">
      <dsp:nvSpPr>
        <dsp:cNvPr id="0" name=""/>
        <dsp:cNvSpPr/>
      </dsp:nvSpPr>
      <dsp:spPr>
        <a:xfrm>
          <a:off x="0" y="4198122"/>
          <a:ext cx="5889686" cy="11189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05585-25E8-4857-903C-DD49C9B2219D}">
      <dsp:nvSpPr>
        <dsp:cNvPr id="0" name=""/>
        <dsp:cNvSpPr/>
      </dsp:nvSpPr>
      <dsp:spPr>
        <a:xfrm>
          <a:off x="338470" y="4449877"/>
          <a:ext cx="615400" cy="6154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EC71C-9B01-4738-A4AB-FD49DB1134B3}">
      <dsp:nvSpPr>
        <dsp:cNvPr id="0" name=""/>
        <dsp:cNvSpPr/>
      </dsp:nvSpPr>
      <dsp:spPr>
        <a:xfrm>
          <a:off x="1292341" y="4198122"/>
          <a:ext cx="4597344" cy="111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418" tIns="118418" rIns="118418" bIns="11841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How can you tell if people have been persuaded?</a:t>
          </a:r>
          <a:endParaRPr lang="en-US" sz="2200" kern="1200"/>
        </a:p>
      </dsp:txBody>
      <dsp:txXfrm>
        <a:off x="1292341" y="4198122"/>
        <a:ext cx="4597344" cy="1118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6DC80-1299-4DF5-A3ED-AC4E1DCDB20B}">
      <dsp:nvSpPr>
        <dsp:cNvPr id="0" name=""/>
        <dsp:cNvSpPr/>
      </dsp:nvSpPr>
      <dsp:spPr>
        <a:xfrm>
          <a:off x="483905" y="634476"/>
          <a:ext cx="791015" cy="7910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10FA3-E3E4-46C8-8CA5-4946314A56A4}">
      <dsp:nvSpPr>
        <dsp:cNvPr id="0" name=""/>
        <dsp:cNvSpPr/>
      </dsp:nvSpPr>
      <dsp:spPr>
        <a:xfrm>
          <a:off x="507" y="1736768"/>
          <a:ext cx="1757812" cy="70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Typescript</a:t>
          </a:r>
          <a:endParaRPr lang="en-US" sz="2400" kern="1200"/>
        </a:p>
      </dsp:txBody>
      <dsp:txXfrm>
        <a:off x="507" y="1736768"/>
        <a:ext cx="1757812" cy="703125"/>
      </dsp:txXfrm>
    </dsp:sp>
    <dsp:sp modelId="{B232AA46-32B6-4212-9B06-7B26A648A4EB}">
      <dsp:nvSpPr>
        <dsp:cNvPr id="0" name=""/>
        <dsp:cNvSpPr/>
      </dsp:nvSpPr>
      <dsp:spPr>
        <a:xfrm>
          <a:off x="2549335" y="634476"/>
          <a:ext cx="791015" cy="7910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1D9B1-AD18-43FC-9D33-156BDB40C66A}">
      <dsp:nvSpPr>
        <dsp:cNvPr id="0" name=""/>
        <dsp:cNvSpPr/>
      </dsp:nvSpPr>
      <dsp:spPr>
        <a:xfrm>
          <a:off x="2065936" y="1736768"/>
          <a:ext cx="1757812" cy="70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RP</a:t>
          </a:r>
          <a:endParaRPr lang="en-US" sz="2400" kern="1200"/>
        </a:p>
      </dsp:txBody>
      <dsp:txXfrm>
        <a:off x="2065936" y="1736768"/>
        <a:ext cx="1757812" cy="703125"/>
      </dsp:txXfrm>
    </dsp:sp>
    <dsp:sp modelId="{3C64A358-660C-4738-8D16-D2A092F6E88E}">
      <dsp:nvSpPr>
        <dsp:cNvPr id="0" name=""/>
        <dsp:cNvSpPr/>
      </dsp:nvSpPr>
      <dsp:spPr>
        <a:xfrm>
          <a:off x="4614764" y="634476"/>
          <a:ext cx="791015" cy="7910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C7FF79-3A3C-4AAB-9460-5DDB7F354362}">
      <dsp:nvSpPr>
        <dsp:cNvPr id="0" name=""/>
        <dsp:cNvSpPr/>
      </dsp:nvSpPr>
      <dsp:spPr>
        <a:xfrm>
          <a:off x="4131366" y="1736768"/>
          <a:ext cx="1757812" cy="70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South Wales</a:t>
          </a:r>
          <a:endParaRPr lang="en-US" sz="2400" kern="1200"/>
        </a:p>
      </dsp:txBody>
      <dsp:txXfrm>
        <a:off x="4131366" y="1736768"/>
        <a:ext cx="1757812" cy="703125"/>
      </dsp:txXfrm>
    </dsp:sp>
    <dsp:sp modelId="{D6299063-A942-433C-9C99-BB9EAEFB793E}">
      <dsp:nvSpPr>
        <dsp:cNvPr id="0" name=""/>
        <dsp:cNvSpPr/>
      </dsp:nvSpPr>
      <dsp:spPr>
        <a:xfrm>
          <a:off x="483905" y="2879347"/>
          <a:ext cx="791015" cy="7910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9320E-C4DD-4731-B2C1-1044C6748122}">
      <dsp:nvSpPr>
        <dsp:cNvPr id="0" name=""/>
        <dsp:cNvSpPr/>
      </dsp:nvSpPr>
      <dsp:spPr>
        <a:xfrm>
          <a:off x="507" y="3981639"/>
          <a:ext cx="1757812" cy="70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Somerset</a:t>
          </a:r>
          <a:endParaRPr lang="en-US" sz="2400" kern="1200"/>
        </a:p>
      </dsp:txBody>
      <dsp:txXfrm>
        <a:off x="507" y="3981639"/>
        <a:ext cx="1757812" cy="703125"/>
      </dsp:txXfrm>
    </dsp:sp>
    <dsp:sp modelId="{AE9F623C-3FC8-4C6E-9A9A-5393A10BCBDD}">
      <dsp:nvSpPr>
        <dsp:cNvPr id="0" name=""/>
        <dsp:cNvSpPr/>
      </dsp:nvSpPr>
      <dsp:spPr>
        <a:xfrm>
          <a:off x="2549335" y="2879347"/>
          <a:ext cx="791015" cy="79101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7309D-95B9-40E2-A690-85DDB960C335}">
      <dsp:nvSpPr>
        <dsp:cNvPr id="0" name=""/>
        <dsp:cNvSpPr/>
      </dsp:nvSpPr>
      <dsp:spPr>
        <a:xfrm>
          <a:off x="2065936" y="3981639"/>
          <a:ext cx="1757812" cy="70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Birmingham</a:t>
          </a:r>
          <a:endParaRPr lang="en-US" sz="2400" kern="1200"/>
        </a:p>
      </dsp:txBody>
      <dsp:txXfrm>
        <a:off x="2065936" y="3981639"/>
        <a:ext cx="1757812" cy="703125"/>
      </dsp:txXfrm>
    </dsp:sp>
    <dsp:sp modelId="{B29C950B-420A-448D-8EE7-CF09F6F30774}">
      <dsp:nvSpPr>
        <dsp:cNvPr id="0" name=""/>
        <dsp:cNvSpPr/>
      </dsp:nvSpPr>
      <dsp:spPr>
        <a:xfrm>
          <a:off x="4614764" y="2879347"/>
          <a:ext cx="791015" cy="79101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37818-687E-43C6-A887-D06425AB41E6}">
      <dsp:nvSpPr>
        <dsp:cNvPr id="0" name=""/>
        <dsp:cNvSpPr/>
      </dsp:nvSpPr>
      <dsp:spPr>
        <a:xfrm>
          <a:off x="4131366" y="3981639"/>
          <a:ext cx="1757812" cy="70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Why these?</a:t>
          </a:r>
          <a:endParaRPr lang="en-US" sz="2400" kern="1200"/>
        </a:p>
      </dsp:txBody>
      <dsp:txXfrm>
        <a:off x="4131366" y="3981639"/>
        <a:ext cx="1757812" cy="703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2A8B6-7DEA-47F2-B52E-C7B0F02A704D}">
      <dsp:nvSpPr>
        <dsp:cNvPr id="0" name=""/>
        <dsp:cNvSpPr/>
      </dsp:nvSpPr>
      <dsp:spPr>
        <a:xfrm>
          <a:off x="0" y="864376"/>
          <a:ext cx="5889686" cy="15957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50A9A-C102-4B04-8796-D78D06D0B1CF}">
      <dsp:nvSpPr>
        <dsp:cNvPr id="0" name=""/>
        <dsp:cNvSpPr/>
      </dsp:nvSpPr>
      <dsp:spPr>
        <a:xfrm>
          <a:off x="482721" y="1223425"/>
          <a:ext cx="877674" cy="8776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0CD73-5539-465D-9E46-FCC0807E40F4}">
      <dsp:nvSpPr>
        <dsp:cNvPr id="0" name=""/>
        <dsp:cNvSpPr/>
      </dsp:nvSpPr>
      <dsp:spPr>
        <a:xfrm>
          <a:off x="1843117" y="864376"/>
          <a:ext cx="4046568" cy="1595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86" tIns="168886" rIns="168886" bIns="16888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Only those who had heard regional varieties (even Birmingham).</a:t>
          </a:r>
          <a:endParaRPr lang="en-US" sz="2500" kern="1200"/>
        </a:p>
      </dsp:txBody>
      <dsp:txXfrm>
        <a:off x="1843117" y="864376"/>
        <a:ext cx="4046568" cy="1595772"/>
      </dsp:txXfrm>
    </dsp:sp>
    <dsp:sp modelId="{0D86D6CF-6FDF-4FD0-B1A2-C1478E9AC060}">
      <dsp:nvSpPr>
        <dsp:cNvPr id="0" name=""/>
        <dsp:cNvSpPr/>
      </dsp:nvSpPr>
      <dsp:spPr>
        <a:xfrm>
          <a:off x="0" y="2859092"/>
          <a:ext cx="5889686" cy="15957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A4274-395D-4043-9D48-128D605DA2C3}">
      <dsp:nvSpPr>
        <dsp:cNvPr id="0" name=""/>
        <dsp:cNvSpPr/>
      </dsp:nvSpPr>
      <dsp:spPr>
        <a:xfrm>
          <a:off x="482721" y="3218140"/>
          <a:ext cx="877674" cy="8776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851ED-35E3-46D0-9D6B-6ED48018F861}">
      <dsp:nvSpPr>
        <dsp:cNvPr id="0" name=""/>
        <dsp:cNvSpPr/>
      </dsp:nvSpPr>
      <dsp:spPr>
        <a:xfrm>
          <a:off x="1843117" y="2859092"/>
          <a:ext cx="4046568" cy="1595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86" tIns="168886" rIns="168886" bIns="16888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WHY?</a:t>
          </a:r>
          <a:endParaRPr lang="en-US" sz="2500" kern="1200"/>
        </a:p>
      </dsp:txBody>
      <dsp:txXfrm>
        <a:off x="1843117" y="2859092"/>
        <a:ext cx="4046568" cy="15957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9A4EF-86C5-4B28-A426-7EF3B95CDF9F}">
      <dsp:nvSpPr>
        <dsp:cNvPr id="0" name=""/>
        <dsp:cNvSpPr/>
      </dsp:nvSpPr>
      <dsp:spPr>
        <a:xfrm>
          <a:off x="778514" y="1517043"/>
          <a:ext cx="1199812" cy="1199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5DD19-B61B-4F3B-98A8-A95FAF2CDEF1}">
      <dsp:nvSpPr>
        <dsp:cNvPr id="0" name=""/>
        <dsp:cNvSpPr/>
      </dsp:nvSpPr>
      <dsp:spPr>
        <a:xfrm>
          <a:off x="45296" y="3059697"/>
          <a:ext cx="26662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RP and Standard English in typescript form have overt prestige but are viewed as cold and are associated with the establishment. They don't reflect identity therefore are not persuasive.</a:t>
          </a:r>
          <a:endParaRPr lang="en-US" sz="1100" kern="1200"/>
        </a:p>
      </dsp:txBody>
      <dsp:txXfrm>
        <a:off x="45296" y="3059697"/>
        <a:ext cx="2666250" cy="742500"/>
      </dsp:txXfrm>
    </dsp:sp>
    <dsp:sp modelId="{33A90F60-B1F0-4002-BC41-80011F388A9F}">
      <dsp:nvSpPr>
        <dsp:cNvPr id="0" name=""/>
        <dsp:cNvSpPr/>
      </dsp:nvSpPr>
      <dsp:spPr>
        <a:xfrm>
          <a:off x="3911358" y="1517043"/>
          <a:ext cx="1199812" cy="1199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DB141-4274-4F6B-8A22-CF4B15D33166}">
      <dsp:nvSpPr>
        <dsp:cNvPr id="0" name=""/>
        <dsp:cNvSpPr/>
      </dsp:nvSpPr>
      <dsp:spPr>
        <a:xfrm>
          <a:off x="3178139" y="3059697"/>
          <a:ext cx="26662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What implications does this have in society?</a:t>
          </a:r>
          <a:endParaRPr lang="en-US" sz="1100" kern="1200"/>
        </a:p>
      </dsp:txBody>
      <dsp:txXfrm>
        <a:off x="3178139" y="3059697"/>
        <a:ext cx="2666250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5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2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1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6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50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79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12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58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4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52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0813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048" y="2568817"/>
            <a:ext cx="7155598" cy="3133968"/>
          </a:xfrm>
        </p:spPr>
        <p:txBody>
          <a:bodyPr>
            <a:normAutofit/>
          </a:bodyPr>
          <a:lstStyle/>
          <a:p>
            <a:pPr algn="l"/>
            <a:r>
              <a:rPr lang="en-GB" sz="6600">
                <a:solidFill>
                  <a:srgbClr val="1F2D29"/>
                </a:solidFill>
                <a:cs typeface="Arial"/>
              </a:rPr>
              <a:t>Accent and Dialect</a:t>
            </a:r>
            <a:endParaRPr lang="en-US" sz="6600">
              <a:solidFill>
                <a:srgbClr val="1F2D2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9048" y="1325691"/>
            <a:ext cx="4355178" cy="1138426"/>
          </a:xfrm>
        </p:spPr>
        <p:txBody>
          <a:bodyPr>
            <a:normAutofit/>
          </a:bodyPr>
          <a:lstStyle/>
          <a:p>
            <a:pPr algn="l"/>
            <a:r>
              <a:rPr lang="en-GB" sz="1600">
                <a:solidFill>
                  <a:srgbClr val="1F2D29"/>
                </a:solidFill>
                <a:cs typeface="Arial"/>
              </a:rPr>
              <a:t>Change and Comparing and Contrasting Texts</a:t>
            </a:r>
            <a:endParaRPr lang="en-GB" sz="1600">
              <a:solidFill>
                <a:srgbClr val="1F2D2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1769DB-58B8-4F57-B1A0-0CB8BAF3C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GB">
                <a:solidFill>
                  <a:schemeClr val="bg1"/>
                </a:solidFill>
                <a:cs typeface="Arial"/>
              </a:rPr>
              <a:t>Persuasive Accents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94FF46-7734-442F-A790-97D4634898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341285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1829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8CEEBC-A6EF-4B49-A28B-A51D2F580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GB">
                <a:solidFill>
                  <a:schemeClr val="bg1"/>
                </a:solidFill>
                <a:cs typeface="Arial"/>
              </a:rPr>
              <a:t>Persuasive Accents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C6B837-1890-4CA3-A942-298D9B0EA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890397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0010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4C56B8-4F36-40C8-8E29-8295A967D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GB" sz="5000">
                <a:solidFill>
                  <a:schemeClr val="tx2"/>
                </a:solidFill>
                <a:cs typeface="Arial"/>
              </a:rPr>
              <a:t>Homework</a:t>
            </a:r>
            <a:endParaRPr lang="en-GB" sz="5000">
              <a:solidFill>
                <a:schemeClr val="tx2"/>
              </a:solidFill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5C4DD-8A82-445A-8C91-93EC49F3B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2547708"/>
            <a:ext cx="8006760" cy="3502235"/>
          </a:xfrm>
        </p:spPr>
        <p:txBody>
          <a:bodyPr anchor="ctr">
            <a:normAutofit/>
          </a:bodyPr>
          <a:lstStyle/>
          <a:p>
            <a:pPr marL="344170" indent="-344170"/>
            <a:r>
              <a:rPr lang="en-GB">
                <a:solidFill>
                  <a:schemeClr val="tx2"/>
                </a:solidFill>
                <a:cs typeface="Arial"/>
              </a:rPr>
              <a:t>Research the phonological, lexical and grammatical features of an accent and dialect and upload these for next Thursday on OneDrive (link emailed separately)...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2470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91D1F2-05F6-4651-9D56-BFD1FD53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GB">
                <a:solidFill>
                  <a:schemeClr val="bg1"/>
                </a:solidFill>
                <a:cs typeface="Arial"/>
              </a:rPr>
              <a:t>Giles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9719A6-CF57-4BE3-9630-428973E48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100562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2706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6B4BC3-4944-4755-9520-99BA5A15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GB" sz="4400">
                <a:solidFill>
                  <a:srgbClr val="1F2D29"/>
                </a:solidFill>
                <a:cs typeface="Arial"/>
              </a:rPr>
              <a:t>What he did</a:t>
            </a:r>
            <a:endParaRPr lang="en-GB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B8915-08B1-46C2-B6F5-76BBA011A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500 17 year olds, half male, half female.</a:t>
            </a:r>
          </a:p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He gave them a questionnaire on capital punishment to find their views.</a:t>
            </a:r>
          </a:p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He then halved the sample and divided into five groups of 50, with an equal number of males and females and an equal number for and against capital punishment.</a:t>
            </a:r>
          </a:p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What did he do with the groups, do you think?</a:t>
            </a:r>
          </a:p>
        </p:txBody>
      </p:sp>
    </p:spTree>
    <p:extLst>
      <p:ext uri="{BB962C8B-B14F-4D97-AF65-F5344CB8AC3E}">
        <p14:creationId xmlns:p14="http://schemas.microsoft.com/office/powerpoint/2010/main" val="3445425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870315-E296-4AC7-8974-320CBCC5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GB" sz="4400">
                <a:solidFill>
                  <a:srgbClr val="1F2D29"/>
                </a:solidFill>
                <a:cs typeface="Arial"/>
              </a:rPr>
              <a:t>What he did next...</a:t>
            </a:r>
            <a:endParaRPr lang="en-GB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9DEEC-E937-48CB-B55B-95B259A1F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He wrote an argument against capital punishment and presented it in five guises. </a:t>
            </a:r>
          </a:p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Which accents do you think he chose?</a:t>
            </a:r>
          </a:p>
        </p:txBody>
      </p:sp>
    </p:spTree>
    <p:extLst>
      <p:ext uri="{BB962C8B-B14F-4D97-AF65-F5344CB8AC3E}">
        <p14:creationId xmlns:p14="http://schemas.microsoft.com/office/powerpoint/2010/main" val="716742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5CFDBD-FF58-4470-9834-7B01EB95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GB">
                <a:solidFill>
                  <a:schemeClr val="bg1"/>
                </a:solidFill>
                <a:cs typeface="Arial"/>
              </a:rPr>
              <a:t>Accents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3761C6-40EA-4EAA-823A-74D38B8BC4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047631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4035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C34F41-24F1-4BFB-B529-DECF82C1E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6600">
                <a:solidFill>
                  <a:srgbClr val="1F2D29"/>
                </a:solidFill>
              </a:rPr>
              <a:t>What did he do next?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0582-9E49-4786-AA11-ED28C04BD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048" y="1325691"/>
            <a:ext cx="4355178" cy="1138426"/>
          </a:xfrm>
        </p:spPr>
        <p:txBody>
          <a:bodyPr vert="horz" lIns="91440" tIns="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1600">
                <a:solidFill>
                  <a:srgbClr val="1F2D29"/>
                </a:solidFill>
              </a:rPr>
              <a:t>How can you tell if someone's been persuaded?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74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280FF0-28CB-4CA7-9D1E-2120A2089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GB" sz="4400">
                <a:solidFill>
                  <a:srgbClr val="1F2D29"/>
                </a:solidFill>
                <a:cs typeface="Arial"/>
              </a:rPr>
              <a:t>Conclusion</a:t>
            </a:r>
            <a:endParaRPr lang="en-GB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3A6F2-BC02-4E0E-93FE-2A6CE7707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Each person was then questioned on the quality of the presentation. Which do you think was the most well-received?</a:t>
            </a:r>
          </a:p>
        </p:txBody>
      </p:sp>
    </p:spTree>
    <p:extLst>
      <p:ext uri="{BB962C8B-B14F-4D97-AF65-F5344CB8AC3E}">
        <p14:creationId xmlns:p14="http://schemas.microsoft.com/office/powerpoint/2010/main" val="404392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8606BF-4B9E-4FD9-B827-BA9D86238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GB" sz="4400">
                <a:solidFill>
                  <a:srgbClr val="1F2D29"/>
                </a:solidFill>
                <a:cs typeface="Arial"/>
              </a:rPr>
              <a:t>Conclusion cont...</a:t>
            </a:r>
            <a:endParaRPr lang="en-GB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8BF6F-8D89-4AF6-9DA3-8DC44FE6A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GB" sz="1600">
                <a:solidFill>
                  <a:srgbClr val="1F2D29"/>
                </a:solidFill>
                <a:cs typeface="Arial"/>
              </a:rPr>
              <a:t>RP! And the least?</a:t>
            </a:r>
          </a:p>
        </p:txBody>
      </p:sp>
    </p:spTree>
    <p:extLst>
      <p:ext uri="{BB962C8B-B14F-4D97-AF65-F5344CB8AC3E}">
        <p14:creationId xmlns:p14="http://schemas.microsoft.com/office/powerpoint/2010/main" val="1095845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B9CD62-BD7F-4DEA-8D23-1D8B2DF3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GB" sz="4400">
                <a:solidFill>
                  <a:srgbClr val="1F2D29"/>
                </a:solidFill>
                <a:cs typeface="Arial"/>
              </a:rPr>
              <a:t>Conclusion cont...</a:t>
            </a:r>
            <a:endParaRPr lang="en-GB" sz="440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CBA2F-D481-4301-8B02-E5EBA1742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GB" sz="1600" dirty="0">
                <a:solidFill>
                  <a:srgbClr val="1F2D29"/>
                </a:solidFill>
                <a:cs typeface="Arial"/>
              </a:rPr>
              <a:t>Birmingham. </a:t>
            </a:r>
            <a:endParaRPr lang="en-US" sz="1600" dirty="0">
              <a:solidFill>
                <a:srgbClr val="1F2D29"/>
              </a:solidFill>
            </a:endParaRPr>
          </a:p>
          <a:p>
            <a:pPr marL="344170" indent="-344170"/>
            <a:r>
              <a:rPr lang="en-GB" sz="1600" dirty="0">
                <a:solidFill>
                  <a:srgbClr val="1F2D29"/>
                </a:solidFill>
                <a:cs typeface="Arial"/>
              </a:rPr>
              <a:t>Why?</a:t>
            </a:r>
          </a:p>
          <a:p>
            <a:pPr marL="344170" indent="-344170"/>
            <a:endParaRPr lang="en-GB" sz="1600" dirty="0">
              <a:solidFill>
                <a:srgbClr val="1F2D29"/>
              </a:solidFill>
              <a:cs typeface="Arial"/>
            </a:endParaRPr>
          </a:p>
          <a:p>
            <a:pPr marL="344170" indent="-344170"/>
            <a:r>
              <a:rPr lang="en-GB" sz="1600" dirty="0">
                <a:solidFill>
                  <a:srgbClr val="1F2D29"/>
                </a:solidFill>
                <a:cs typeface="Arial"/>
              </a:rPr>
              <a:t>Most importantly, which groups do you think were persuaded?</a:t>
            </a:r>
          </a:p>
        </p:txBody>
      </p:sp>
    </p:spTree>
    <p:extLst>
      <p:ext uri="{BB962C8B-B14F-4D97-AF65-F5344CB8AC3E}">
        <p14:creationId xmlns:p14="http://schemas.microsoft.com/office/powerpoint/2010/main" val="11485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0C14D3B50CAB43857338348ABDE629" ma:contentTypeVersion="2" ma:contentTypeDescription="Create a new document." ma:contentTypeScope="" ma:versionID="3c3a90ab4abb430e2d368e9f5c9fe4c8">
  <xsd:schema xmlns:xsd="http://www.w3.org/2001/XMLSchema" xmlns:xs="http://www.w3.org/2001/XMLSchema" xmlns:p="http://schemas.microsoft.com/office/2006/metadata/properties" xmlns:ns2="befdbece-8ce0-442c-b6a4-b2216224488e" targetNamespace="http://schemas.microsoft.com/office/2006/metadata/properties" ma:root="true" ma:fieldsID="2913458fca967f5c63d395bdafeff245" ns2:_="">
    <xsd:import namespace="befdbece-8ce0-442c-b6a4-b221622448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dbece-8ce0-442c-b6a4-b221622448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BD7514-CA33-436F-A559-D4B6B0E3CC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fdbece-8ce0-442c-b6a4-b221622448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70BF17-9C41-4539-BBBF-C4AB1F271C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67D32E-BEBE-4FE0-8092-D7EA0FBF18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Madison</vt:lpstr>
      <vt:lpstr>Accent and Dialect</vt:lpstr>
      <vt:lpstr>Giles</vt:lpstr>
      <vt:lpstr>What he did</vt:lpstr>
      <vt:lpstr>What he did next...</vt:lpstr>
      <vt:lpstr>Accents</vt:lpstr>
      <vt:lpstr>What did he do next? </vt:lpstr>
      <vt:lpstr>Conclusion</vt:lpstr>
      <vt:lpstr>Conclusion cont...</vt:lpstr>
      <vt:lpstr>Conclusion cont...</vt:lpstr>
      <vt:lpstr>Persuasive Accents</vt:lpstr>
      <vt:lpstr>Persuasive Accents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175</cp:revision>
  <dcterms:created xsi:type="dcterms:W3CDTF">2020-03-27T11:02:23Z</dcterms:created>
  <dcterms:modified xsi:type="dcterms:W3CDTF">2020-03-27T11:25:45Z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0x010100A30C14D3B50CAB43857338348ABDE629</vt:lpwstr>
  </property>
</Properties>
</file>