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510759-8919-4539-B519-1AE6B6457A6B}" v="404" dt="2020-03-25T09:48:56.1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nnifer Hunter-Phillips" userId="S::jhp@godalming.ac.uk::d8dd174a-82df-4a22-b864-6b209672f5fe" providerId="AD" clId="Web-{41510759-8919-4539-B519-1AE6B6457A6B}"/>
    <pc:docChg chg="addSld modSld addMainMaster delMainMaster">
      <pc:chgData name="Jennifer Hunter-Phillips" userId="S::jhp@godalming.ac.uk::d8dd174a-82df-4a22-b864-6b209672f5fe" providerId="AD" clId="Web-{41510759-8919-4539-B519-1AE6B6457A6B}" dt="2020-03-25T09:49:27.680" v="396"/>
      <pc:docMkLst>
        <pc:docMk/>
      </pc:docMkLst>
      <pc:sldChg chg="modSp mod modClrScheme chgLayout">
        <pc:chgData name="Jennifer Hunter-Phillips" userId="S::jhp@godalming.ac.uk::d8dd174a-82df-4a22-b864-6b209672f5fe" providerId="AD" clId="Web-{41510759-8919-4539-B519-1AE6B6457A6B}" dt="2020-03-25T09:21:24.517" v="24" actId="20577"/>
        <pc:sldMkLst>
          <pc:docMk/>
          <pc:sldMk cId="109857222" sldId="256"/>
        </pc:sldMkLst>
        <pc:spChg chg="mod ord">
          <ac:chgData name="Jennifer Hunter-Phillips" userId="S::jhp@godalming.ac.uk::d8dd174a-82df-4a22-b864-6b209672f5fe" providerId="AD" clId="Web-{41510759-8919-4539-B519-1AE6B6457A6B}" dt="2020-03-25T09:21:04.079" v="2" actId="20577"/>
          <ac:spMkLst>
            <pc:docMk/>
            <pc:sldMk cId="109857222" sldId="256"/>
            <ac:spMk id="2" creationId="{00000000-0000-0000-0000-000000000000}"/>
          </ac:spMkLst>
        </pc:spChg>
        <pc:spChg chg="mod ord">
          <ac:chgData name="Jennifer Hunter-Phillips" userId="S::jhp@godalming.ac.uk::d8dd174a-82df-4a22-b864-6b209672f5fe" providerId="AD" clId="Web-{41510759-8919-4539-B519-1AE6B6457A6B}" dt="2020-03-25T09:21:24.517" v="24" actId="20577"/>
          <ac:spMkLst>
            <pc:docMk/>
            <pc:sldMk cId="109857222" sldId="256"/>
            <ac:spMk id="3" creationId="{00000000-0000-0000-0000-000000000000}"/>
          </ac:spMkLst>
        </pc:spChg>
      </pc:sldChg>
      <pc:sldChg chg="addSp delSp modSp new mod setBg">
        <pc:chgData name="Jennifer Hunter-Phillips" userId="S::jhp@godalming.ac.uk::d8dd174a-82df-4a22-b864-6b209672f5fe" providerId="AD" clId="Web-{41510759-8919-4539-B519-1AE6B6457A6B}" dt="2020-03-25T09:48:05.525" v="374"/>
        <pc:sldMkLst>
          <pc:docMk/>
          <pc:sldMk cId="652988423" sldId="257"/>
        </pc:sldMkLst>
        <pc:spChg chg="mod">
          <ac:chgData name="Jennifer Hunter-Phillips" userId="S::jhp@godalming.ac.uk::d8dd174a-82df-4a22-b864-6b209672f5fe" providerId="AD" clId="Web-{41510759-8919-4539-B519-1AE6B6457A6B}" dt="2020-03-25T09:48:05.525" v="374"/>
          <ac:spMkLst>
            <pc:docMk/>
            <pc:sldMk cId="652988423" sldId="257"/>
            <ac:spMk id="2" creationId="{2DFFDF5B-CDDF-4BFF-826D-3036634C06F9}"/>
          </ac:spMkLst>
        </pc:spChg>
        <pc:spChg chg="mod">
          <ac:chgData name="Jennifer Hunter-Phillips" userId="S::jhp@godalming.ac.uk::d8dd174a-82df-4a22-b864-6b209672f5fe" providerId="AD" clId="Web-{41510759-8919-4539-B519-1AE6B6457A6B}" dt="2020-03-25T09:48:05.525" v="374"/>
          <ac:spMkLst>
            <pc:docMk/>
            <pc:sldMk cId="652988423" sldId="257"/>
            <ac:spMk id="3" creationId="{18085175-AF30-44F6-ADCA-664FDB865376}"/>
          </ac:spMkLst>
        </pc:spChg>
        <pc:spChg chg="add">
          <ac:chgData name="Jennifer Hunter-Phillips" userId="S::jhp@godalming.ac.uk::d8dd174a-82df-4a22-b864-6b209672f5fe" providerId="AD" clId="Web-{41510759-8919-4539-B519-1AE6B6457A6B}" dt="2020-03-25T09:48:05.525" v="374"/>
          <ac:spMkLst>
            <pc:docMk/>
            <pc:sldMk cId="652988423" sldId="257"/>
            <ac:spMk id="5" creationId="{3E25BDA2-3F4D-4B38-90E7-989465ECDDCF}"/>
          </ac:spMkLst>
        </pc:spChg>
        <pc:spChg chg="add">
          <ac:chgData name="Jennifer Hunter-Phillips" userId="S::jhp@godalming.ac.uk::d8dd174a-82df-4a22-b864-6b209672f5fe" providerId="AD" clId="Web-{41510759-8919-4539-B519-1AE6B6457A6B}" dt="2020-03-25T09:48:05.525" v="374"/>
          <ac:spMkLst>
            <pc:docMk/>
            <pc:sldMk cId="652988423" sldId="257"/>
            <ac:spMk id="6" creationId="{F65EEA05-AD42-442F-B6C6-CB9FC289426E}"/>
          </ac:spMkLst>
        </pc:spChg>
        <pc:spChg chg="add del">
          <ac:chgData name="Jennifer Hunter-Phillips" userId="S::jhp@godalming.ac.uk::d8dd174a-82df-4a22-b864-6b209672f5fe" providerId="AD" clId="Web-{41510759-8919-4539-B519-1AE6B6457A6B}" dt="2020-03-25T09:48:05.509" v="373"/>
          <ac:spMkLst>
            <pc:docMk/>
            <pc:sldMk cId="652988423" sldId="257"/>
            <ac:spMk id="8" creationId="{70120F84-A866-4D9F-8B1C-9120A013D654}"/>
          </ac:spMkLst>
        </pc:spChg>
        <pc:spChg chg="add del">
          <ac:chgData name="Jennifer Hunter-Phillips" userId="S::jhp@godalming.ac.uk::d8dd174a-82df-4a22-b864-6b209672f5fe" providerId="AD" clId="Web-{41510759-8919-4539-B519-1AE6B6457A6B}" dt="2020-03-25T09:48:05.509" v="373"/>
          <ac:spMkLst>
            <pc:docMk/>
            <pc:sldMk cId="652988423" sldId="257"/>
            <ac:spMk id="10" creationId="{252FEFEF-6AC0-46B6-AC09-11FC56196FA4}"/>
          </ac:spMkLst>
        </pc:spChg>
        <pc:spChg chg="add">
          <ac:chgData name="Jennifer Hunter-Phillips" userId="S::jhp@godalming.ac.uk::d8dd174a-82df-4a22-b864-6b209672f5fe" providerId="AD" clId="Web-{41510759-8919-4539-B519-1AE6B6457A6B}" dt="2020-03-25T09:48:05.525" v="374"/>
          <ac:spMkLst>
            <pc:docMk/>
            <pc:sldMk cId="652988423" sldId="257"/>
            <ac:spMk id="12" creationId="{BC96869A-A70D-42F7-876F-605CB1718F20}"/>
          </ac:spMkLst>
        </pc:spChg>
        <pc:spChg chg="add">
          <ac:chgData name="Jennifer Hunter-Phillips" userId="S::jhp@godalming.ac.uk::d8dd174a-82df-4a22-b864-6b209672f5fe" providerId="AD" clId="Web-{41510759-8919-4539-B519-1AE6B6457A6B}" dt="2020-03-25T09:48:05.525" v="374"/>
          <ac:spMkLst>
            <pc:docMk/>
            <pc:sldMk cId="652988423" sldId="257"/>
            <ac:spMk id="14" creationId="{6CD407CC-EF5C-486F-9A14-7F681F986D17}"/>
          </ac:spMkLst>
        </pc:spChg>
        <pc:cxnChg chg="add">
          <ac:chgData name="Jennifer Hunter-Phillips" userId="S::jhp@godalming.ac.uk::d8dd174a-82df-4a22-b864-6b209672f5fe" providerId="AD" clId="Web-{41510759-8919-4539-B519-1AE6B6457A6B}" dt="2020-03-25T09:48:05.525" v="374"/>
          <ac:cxnSpMkLst>
            <pc:docMk/>
            <pc:sldMk cId="652988423" sldId="257"/>
            <ac:cxnSpMk id="16" creationId="{0DD76B5F-5BAA-48C6-9065-9AEF15D30B4E}"/>
          </ac:cxnSpMkLst>
        </pc:cxnChg>
      </pc:sldChg>
      <pc:sldChg chg="addSp delSp modSp new">
        <pc:chgData name="Jennifer Hunter-Phillips" userId="S::jhp@godalming.ac.uk::d8dd174a-82df-4a22-b864-6b209672f5fe" providerId="AD" clId="Web-{41510759-8919-4539-B519-1AE6B6457A6B}" dt="2020-03-25T09:45:03.541" v="291" actId="14100"/>
        <pc:sldMkLst>
          <pc:docMk/>
          <pc:sldMk cId="1509611634" sldId="258"/>
        </pc:sldMkLst>
        <pc:spChg chg="mod">
          <ac:chgData name="Jennifer Hunter-Phillips" userId="S::jhp@godalming.ac.uk::d8dd174a-82df-4a22-b864-6b209672f5fe" providerId="AD" clId="Web-{41510759-8919-4539-B519-1AE6B6457A6B}" dt="2020-03-25T09:23:39.438" v="47" actId="20577"/>
          <ac:spMkLst>
            <pc:docMk/>
            <pc:sldMk cId="1509611634" sldId="258"/>
            <ac:spMk id="2" creationId="{B2B60E4D-1624-4D19-BAC8-9F73B411275E}"/>
          </ac:spMkLst>
        </pc:spChg>
        <pc:spChg chg="del">
          <ac:chgData name="Jennifer Hunter-Phillips" userId="S::jhp@godalming.ac.uk::d8dd174a-82df-4a22-b864-6b209672f5fe" providerId="AD" clId="Web-{41510759-8919-4539-B519-1AE6B6457A6B}" dt="2020-03-25T09:30:03.827" v="234"/>
          <ac:spMkLst>
            <pc:docMk/>
            <pc:sldMk cId="1509611634" sldId="258"/>
            <ac:spMk id="3" creationId="{26672D69-E894-4321-AD71-10A76DDF57B4}"/>
          </ac:spMkLst>
        </pc:spChg>
        <pc:picChg chg="add mod ord">
          <ac:chgData name="Jennifer Hunter-Phillips" userId="S::jhp@godalming.ac.uk::d8dd174a-82df-4a22-b864-6b209672f5fe" providerId="AD" clId="Web-{41510759-8919-4539-B519-1AE6B6457A6B}" dt="2020-03-25T09:30:55.123" v="238" actId="1076"/>
          <ac:picMkLst>
            <pc:docMk/>
            <pc:sldMk cId="1509611634" sldId="258"/>
            <ac:picMk id="4" creationId="{0B4819FB-62F9-4B0D-8B11-4906CE9A5531}"/>
          </ac:picMkLst>
        </pc:picChg>
        <pc:picChg chg="add mod">
          <ac:chgData name="Jennifer Hunter-Phillips" userId="S::jhp@godalming.ac.uk::d8dd174a-82df-4a22-b864-6b209672f5fe" providerId="AD" clId="Web-{41510759-8919-4539-B519-1AE6B6457A6B}" dt="2020-03-25T09:45:03.541" v="291" actId="14100"/>
          <ac:picMkLst>
            <pc:docMk/>
            <pc:sldMk cId="1509611634" sldId="258"/>
            <ac:picMk id="6" creationId="{34BD8B33-B9F4-404D-8D63-CDB8EB3E4C74}"/>
          </ac:picMkLst>
        </pc:picChg>
      </pc:sldChg>
      <pc:sldChg chg="addSp delSp modSp new">
        <pc:chgData name="Jennifer Hunter-Phillips" userId="S::jhp@godalming.ac.uk::d8dd174a-82df-4a22-b864-6b209672f5fe" providerId="AD" clId="Web-{41510759-8919-4539-B519-1AE6B6457A6B}" dt="2020-03-25T09:45:16.025" v="292" actId="14100"/>
        <pc:sldMkLst>
          <pc:docMk/>
          <pc:sldMk cId="2438816766" sldId="259"/>
        </pc:sldMkLst>
        <pc:spChg chg="mod">
          <ac:chgData name="Jennifer Hunter-Phillips" userId="S::jhp@godalming.ac.uk::d8dd174a-82df-4a22-b864-6b209672f5fe" providerId="AD" clId="Web-{41510759-8919-4539-B519-1AE6B6457A6B}" dt="2020-03-25T09:23:48.188" v="65" actId="20577"/>
          <ac:spMkLst>
            <pc:docMk/>
            <pc:sldMk cId="2438816766" sldId="259"/>
            <ac:spMk id="2" creationId="{76485AEC-71D7-4A3F-9C10-D32437903AA3}"/>
          </ac:spMkLst>
        </pc:spChg>
        <pc:spChg chg="del">
          <ac:chgData name="Jennifer Hunter-Phillips" userId="S::jhp@godalming.ac.uk::d8dd174a-82df-4a22-b864-6b209672f5fe" providerId="AD" clId="Web-{41510759-8919-4539-B519-1AE6B6457A6B}" dt="2020-03-25T09:37:56.965" v="274"/>
          <ac:spMkLst>
            <pc:docMk/>
            <pc:sldMk cId="2438816766" sldId="259"/>
            <ac:spMk id="3" creationId="{B7FD208F-828F-419A-AF98-8F828C9355EA}"/>
          </ac:spMkLst>
        </pc:spChg>
        <pc:picChg chg="add mod ord">
          <ac:chgData name="Jennifer Hunter-Phillips" userId="S::jhp@godalming.ac.uk::d8dd174a-82df-4a22-b864-6b209672f5fe" providerId="AD" clId="Web-{41510759-8919-4539-B519-1AE6B6457A6B}" dt="2020-03-25T09:45:16.025" v="292" actId="14100"/>
          <ac:picMkLst>
            <pc:docMk/>
            <pc:sldMk cId="2438816766" sldId="259"/>
            <ac:picMk id="4" creationId="{AA8E48CE-EDF5-4346-A17F-5B70E6D69188}"/>
          </ac:picMkLst>
        </pc:picChg>
      </pc:sldChg>
      <pc:sldChg chg="addSp modSp new mod setBg">
        <pc:chgData name="Jennifer Hunter-Phillips" userId="S::jhp@godalming.ac.uk::d8dd174a-82df-4a22-b864-6b209672f5fe" providerId="AD" clId="Web-{41510759-8919-4539-B519-1AE6B6457A6B}" dt="2020-03-25T09:48:56.118" v="392" actId="20577"/>
        <pc:sldMkLst>
          <pc:docMk/>
          <pc:sldMk cId="2298904468" sldId="260"/>
        </pc:sldMkLst>
        <pc:spChg chg="mod">
          <ac:chgData name="Jennifer Hunter-Phillips" userId="S::jhp@godalming.ac.uk::d8dd174a-82df-4a22-b864-6b209672f5fe" providerId="AD" clId="Web-{41510759-8919-4539-B519-1AE6B6457A6B}" dt="2020-03-25T09:48:21.134" v="375"/>
          <ac:spMkLst>
            <pc:docMk/>
            <pc:sldMk cId="2298904468" sldId="260"/>
            <ac:spMk id="2" creationId="{D0F4A9AA-CB1B-4ADB-8283-5A46CC311836}"/>
          </ac:spMkLst>
        </pc:spChg>
        <pc:spChg chg="mod">
          <ac:chgData name="Jennifer Hunter-Phillips" userId="S::jhp@godalming.ac.uk::d8dd174a-82df-4a22-b864-6b209672f5fe" providerId="AD" clId="Web-{41510759-8919-4539-B519-1AE6B6457A6B}" dt="2020-03-25T09:48:56.118" v="392" actId="20577"/>
          <ac:spMkLst>
            <pc:docMk/>
            <pc:sldMk cId="2298904468" sldId="260"/>
            <ac:spMk id="3" creationId="{F3D2ACF9-95DF-4364-A037-F6A44DAC336F}"/>
          </ac:spMkLst>
        </pc:spChg>
        <pc:spChg chg="add">
          <ac:chgData name="Jennifer Hunter-Phillips" userId="S::jhp@godalming.ac.uk::d8dd174a-82df-4a22-b864-6b209672f5fe" providerId="AD" clId="Web-{41510759-8919-4539-B519-1AE6B6457A6B}" dt="2020-03-25T09:48:21.134" v="375"/>
          <ac:spMkLst>
            <pc:docMk/>
            <pc:sldMk cId="2298904468" sldId="260"/>
            <ac:spMk id="8" creationId="{A009E310-C7C2-4F23-B466-4417C8ED3B99}"/>
          </ac:spMkLst>
        </pc:spChg>
        <pc:spChg chg="add">
          <ac:chgData name="Jennifer Hunter-Phillips" userId="S::jhp@godalming.ac.uk::d8dd174a-82df-4a22-b864-6b209672f5fe" providerId="AD" clId="Web-{41510759-8919-4539-B519-1AE6B6457A6B}" dt="2020-03-25T09:48:21.134" v="375"/>
          <ac:spMkLst>
            <pc:docMk/>
            <pc:sldMk cId="2298904468" sldId="260"/>
            <ac:spMk id="10" creationId="{51A4F4A1-146B-4D29-852A-F60996679785}"/>
          </ac:spMkLst>
        </pc:spChg>
        <pc:spChg chg="add">
          <ac:chgData name="Jennifer Hunter-Phillips" userId="S::jhp@godalming.ac.uk::d8dd174a-82df-4a22-b864-6b209672f5fe" providerId="AD" clId="Web-{41510759-8919-4539-B519-1AE6B6457A6B}" dt="2020-03-25T09:48:21.134" v="375"/>
          <ac:spMkLst>
            <pc:docMk/>
            <pc:sldMk cId="2298904468" sldId="260"/>
            <ac:spMk id="12" creationId="{A4C31FF5-F97E-4082-BFC5-A880DB9F3F00}"/>
          </ac:spMkLst>
        </pc:spChg>
        <pc:spChg chg="add">
          <ac:chgData name="Jennifer Hunter-Phillips" userId="S::jhp@godalming.ac.uk::d8dd174a-82df-4a22-b864-6b209672f5fe" providerId="AD" clId="Web-{41510759-8919-4539-B519-1AE6B6457A6B}" dt="2020-03-25T09:48:21.134" v="375"/>
          <ac:spMkLst>
            <pc:docMk/>
            <pc:sldMk cId="2298904468" sldId="260"/>
            <ac:spMk id="14" creationId="{6015B4CE-42DE-4E9B-B800-B5B8142E6FCB}"/>
          </ac:spMkLst>
        </pc:spChg>
      </pc:sldChg>
      <pc:sldChg chg="addSp modSp new mod setBg">
        <pc:chgData name="Jennifer Hunter-Phillips" userId="S::jhp@godalming.ac.uk::d8dd174a-82df-4a22-b864-6b209672f5fe" providerId="AD" clId="Web-{41510759-8919-4539-B519-1AE6B6457A6B}" dt="2020-03-25T09:49:09.446" v="394"/>
        <pc:sldMkLst>
          <pc:docMk/>
          <pc:sldMk cId="3235416570" sldId="261"/>
        </pc:sldMkLst>
        <pc:spChg chg="mod">
          <ac:chgData name="Jennifer Hunter-Phillips" userId="S::jhp@godalming.ac.uk::d8dd174a-82df-4a22-b864-6b209672f5fe" providerId="AD" clId="Web-{41510759-8919-4539-B519-1AE6B6457A6B}" dt="2020-03-25T09:49:09.446" v="394"/>
          <ac:spMkLst>
            <pc:docMk/>
            <pc:sldMk cId="3235416570" sldId="261"/>
            <ac:spMk id="2" creationId="{768C643D-16B6-4DB0-A350-93F9C38B05AE}"/>
          </ac:spMkLst>
        </pc:spChg>
        <pc:spChg chg="mod">
          <ac:chgData name="Jennifer Hunter-Phillips" userId="S::jhp@godalming.ac.uk::d8dd174a-82df-4a22-b864-6b209672f5fe" providerId="AD" clId="Web-{41510759-8919-4539-B519-1AE6B6457A6B}" dt="2020-03-25T09:49:09.446" v="394"/>
          <ac:spMkLst>
            <pc:docMk/>
            <pc:sldMk cId="3235416570" sldId="261"/>
            <ac:spMk id="3" creationId="{23AB04AF-5C3C-40E8-B355-73ED4EE04436}"/>
          </ac:spMkLst>
        </pc:spChg>
        <pc:spChg chg="add">
          <ac:chgData name="Jennifer Hunter-Phillips" userId="S::jhp@godalming.ac.uk::d8dd174a-82df-4a22-b864-6b209672f5fe" providerId="AD" clId="Web-{41510759-8919-4539-B519-1AE6B6457A6B}" dt="2020-03-25T09:49:09.446" v="394"/>
          <ac:spMkLst>
            <pc:docMk/>
            <pc:sldMk cId="3235416570" sldId="261"/>
            <ac:spMk id="8" creationId="{3E340A62-2AB4-4600-96C6-0B60B6E9654F}"/>
          </ac:spMkLst>
        </pc:spChg>
        <pc:spChg chg="add">
          <ac:chgData name="Jennifer Hunter-Phillips" userId="S::jhp@godalming.ac.uk::d8dd174a-82df-4a22-b864-6b209672f5fe" providerId="AD" clId="Web-{41510759-8919-4539-B519-1AE6B6457A6B}" dt="2020-03-25T09:49:09.446" v="394"/>
          <ac:spMkLst>
            <pc:docMk/>
            <pc:sldMk cId="3235416570" sldId="261"/>
            <ac:spMk id="10" creationId="{BDC681C0-91A4-49F5-8158-CF3ECB854C23}"/>
          </ac:spMkLst>
        </pc:spChg>
        <pc:spChg chg="add">
          <ac:chgData name="Jennifer Hunter-Phillips" userId="S::jhp@godalming.ac.uk::d8dd174a-82df-4a22-b864-6b209672f5fe" providerId="AD" clId="Web-{41510759-8919-4539-B519-1AE6B6457A6B}" dt="2020-03-25T09:49:09.446" v="394"/>
          <ac:spMkLst>
            <pc:docMk/>
            <pc:sldMk cId="3235416570" sldId="261"/>
            <ac:spMk id="12" creationId="{D102F34D-849F-4CF9-98E2-E57EC330D44A}"/>
          </ac:spMkLst>
        </pc:spChg>
      </pc:sldChg>
      <pc:sldChg chg="modSp new">
        <pc:chgData name="Jennifer Hunter-Phillips" userId="S::jhp@godalming.ac.uk::d8dd174a-82df-4a22-b864-6b209672f5fe" providerId="AD" clId="Web-{41510759-8919-4539-B519-1AE6B6457A6B}" dt="2020-03-25T09:33:04.998" v="242" actId="20577"/>
        <pc:sldMkLst>
          <pc:docMk/>
          <pc:sldMk cId="3074549082" sldId="262"/>
        </pc:sldMkLst>
        <pc:spChg chg="mod">
          <ac:chgData name="Jennifer Hunter-Phillips" userId="S::jhp@godalming.ac.uk::d8dd174a-82df-4a22-b864-6b209672f5fe" providerId="AD" clId="Web-{41510759-8919-4539-B519-1AE6B6457A6B}" dt="2020-03-25T09:24:33.828" v="113" actId="20577"/>
          <ac:spMkLst>
            <pc:docMk/>
            <pc:sldMk cId="3074549082" sldId="262"/>
            <ac:spMk id="2" creationId="{74CA8713-EB76-4296-AB3B-61BBE74A45FB}"/>
          </ac:spMkLst>
        </pc:spChg>
        <pc:spChg chg="mod">
          <ac:chgData name="Jennifer Hunter-Phillips" userId="S::jhp@godalming.ac.uk::d8dd174a-82df-4a22-b864-6b209672f5fe" providerId="AD" clId="Web-{41510759-8919-4539-B519-1AE6B6457A6B}" dt="2020-03-25T09:33:04.998" v="242" actId="20577"/>
          <ac:spMkLst>
            <pc:docMk/>
            <pc:sldMk cId="3074549082" sldId="262"/>
            <ac:spMk id="3" creationId="{8F736CAF-A92C-4931-AE74-3798B14EC83B}"/>
          </ac:spMkLst>
        </pc:spChg>
      </pc:sldChg>
      <pc:sldChg chg="addSp modSp new mod setBg">
        <pc:chgData name="Jennifer Hunter-Phillips" userId="S::jhp@godalming.ac.uk::d8dd174a-82df-4a22-b864-6b209672f5fe" providerId="AD" clId="Web-{41510759-8919-4539-B519-1AE6B6457A6B}" dt="2020-03-25T09:49:20.977" v="395"/>
        <pc:sldMkLst>
          <pc:docMk/>
          <pc:sldMk cId="3584637554" sldId="263"/>
        </pc:sldMkLst>
        <pc:spChg chg="mod">
          <ac:chgData name="Jennifer Hunter-Phillips" userId="S::jhp@godalming.ac.uk::d8dd174a-82df-4a22-b864-6b209672f5fe" providerId="AD" clId="Web-{41510759-8919-4539-B519-1AE6B6457A6B}" dt="2020-03-25T09:49:20.977" v="395"/>
          <ac:spMkLst>
            <pc:docMk/>
            <pc:sldMk cId="3584637554" sldId="263"/>
            <ac:spMk id="2" creationId="{E1E678A8-C70F-49E7-AF52-E8193B398C86}"/>
          </ac:spMkLst>
        </pc:spChg>
        <pc:spChg chg="mod">
          <ac:chgData name="Jennifer Hunter-Phillips" userId="S::jhp@godalming.ac.uk::d8dd174a-82df-4a22-b864-6b209672f5fe" providerId="AD" clId="Web-{41510759-8919-4539-B519-1AE6B6457A6B}" dt="2020-03-25T09:49:20.977" v="395"/>
          <ac:spMkLst>
            <pc:docMk/>
            <pc:sldMk cId="3584637554" sldId="263"/>
            <ac:spMk id="3" creationId="{60A9EE1F-1ACC-4E5F-8A30-94FD5BD4B8B8}"/>
          </ac:spMkLst>
        </pc:spChg>
        <pc:spChg chg="add">
          <ac:chgData name="Jennifer Hunter-Phillips" userId="S::jhp@godalming.ac.uk::d8dd174a-82df-4a22-b864-6b209672f5fe" providerId="AD" clId="Web-{41510759-8919-4539-B519-1AE6B6457A6B}" dt="2020-03-25T09:49:20.977" v="395"/>
          <ac:spMkLst>
            <pc:docMk/>
            <pc:sldMk cId="3584637554" sldId="263"/>
            <ac:spMk id="8" creationId="{3E340A62-2AB4-4600-96C6-0B60B6E9654F}"/>
          </ac:spMkLst>
        </pc:spChg>
        <pc:spChg chg="add">
          <ac:chgData name="Jennifer Hunter-Phillips" userId="S::jhp@godalming.ac.uk::d8dd174a-82df-4a22-b864-6b209672f5fe" providerId="AD" clId="Web-{41510759-8919-4539-B519-1AE6B6457A6B}" dt="2020-03-25T09:49:20.977" v="395"/>
          <ac:spMkLst>
            <pc:docMk/>
            <pc:sldMk cId="3584637554" sldId="263"/>
            <ac:spMk id="10" creationId="{BDC681C0-91A4-49F5-8158-CF3ECB854C23}"/>
          </ac:spMkLst>
        </pc:spChg>
        <pc:spChg chg="add">
          <ac:chgData name="Jennifer Hunter-Phillips" userId="S::jhp@godalming.ac.uk::d8dd174a-82df-4a22-b864-6b209672f5fe" providerId="AD" clId="Web-{41510759-8919-4539-B519-1AE6B6457A6B}" dt="2020-03-25T09:49:20.977" v="395"/>
          <ac:spMkLst>
            <pc:docMk/>
            <pc:sldMk cId="3584637554" sldId="263"/>
            <ac:spMk id="12" creationId="{D102F34D-849F-4CF9-98E2-E57EC330D44A}"/>
          </ac:spMkLst>
        </pc:spChg>
      </pc:sldChg>
      <pc:sldChg chg="addSp delSp modSp new">
        <pc:chgData name="Jennifer Hunter-Phillips" userId="S::jhp@godalming.ac.uk::d8dd174a-82df-4a22-b864-6b209672f5fe" providerId="AD" clId="Web-{41510759-8919-4539-B519-1AE6B6457A6B}" dt="2020-03-25T09:39:35.808" v="279" actId="14100"/>
        <pc:sldMkLst>
          <pc:docMk/>
          <pc:sldMk cId="3489149614" sldId="264"/>
        </pc:sldMkLst>
        <pc:spChg chg="mod">
          <ac:chgData name="Jennifer Hunter-Phillips" userId="S::jhp@godalming.ac.uk::d8dd174a-82df-4a22-b864-6b209672f5fe" providerId="AD" clId="Web-{41510759-8919-4539-B519-1AE6B6457A6B}" dt="2020-03-25T09:25:22.812" v="152" actId="20577"/>
          <ac:spMkLst>
            <pc:docMk/>
            <pc:sldMk cId="3489149614" sldId="264"/>
            <ac:spMk id="2" creationId="{2517558C-C21E-47BB-9096-4249E00F30EB}"/>
          </ac:spMkLst>
        </pc:spChg>
        <pc:spChg chg="del">
          <ac:chgData name="Jennifer Hunter-Phillips" userId="S::jhp@godalming.ac.uk::d8dd174a-82df-4a22-b864-6b209672f5fe" providerId="AD" clId="Web-{41510759-8919-4539-B519-1AE6B6457A6B}" dt="2020-03-25T09:39:27.261" v="277"/>
          <ac:spMkLst>
            <pc:docMk/>
            <pc:sldMk cId="3489149614" sldId="264"/>
            <ac:spMk id="3" creationId="{8E545F1C-58EC-4A23-9D07-27053AF0AF9D}"/>
          </ac:spMkLst>
        </pc:spChg>
        <pc:picChg chg="add mod ord">
          <ac:chgData name="Jennifer Hunter-Phillips" userId="S::jhp@godalming.ac.uk::d8dd174a-82df-4a22-b864-6b209672f5fe" providerId="AD" clId="Web-{41510759-8919-4539-B519-1AE6B6457A6B}" dt="2020-03-25T09:39:35.808" v="279" actId="14100"/>
          <ac:picMkLst>
            <pc:docMk/>
            <pc:sldMk cId="3489149614" sldId="264"/>
            <ac:picMk id="4" creationId="{026B3E7F-6F1E-43D1-9856-458C3B05FBB9}"/>
          </ac:picMkLst>
        </pc:picChg>
      </pc:sldChg>
      <pc:sldChg chg="modSp new">
        <pc:chgData name="Jennifer Hunter-Phillips" userId="S::jhp@godalming.ac.uk::d8dd174a-82df-4a22-b864-6b209672f5fe" providerId="AD" clId="Web-{41510759-8919-4539-B519-1AE6B6457A6B}" dt="2020-03-25T09:25:44.109" v="179" actId="20577"/>
        <pc:sldMkLst>
          <pc:docMk/>
          <pc:sldMk cId="1808060327" sldId="265"/>
        </pc:sldMkLst>
        <pc:spChg chg="mod">
          <ac:chgData name="Jennifer Hunter-Phillips" userId="S::jhp@godalming.ac.uk::d8dd174a-82df-4a22-b864-6b209672f5fe" providerId="AD" clId="Web-{41510759-8919-4539-B519-1AE6B6457A6B}" dt="2020-03-25T09:25:44.109" v="179" actId="20577"/>
          <ac:spMkLst>
            <pc:docMk/>
            <pc:sldMk cId="1808060327" sldId="265"/>
            <ac:spMk id="2" creationId="{5CD1D37B-D13F-49D5-9172-8C4CAEED91B2}"/>
          </ac:spMkLst>
        </pc:spChg>
      </pc:sldChg>
      <pc:sldChg chg="addSp delSp modSp new mod setBg">
        <pc:chgData name="Jennifer Hunter-Phillips" userId="S::jhp@godalming.ac.uk::d8dd174a-82df-4a22-b864-6b209672f5fe" providerId="AD" clId="Web-{41510759-8919-4539-B519-1AE6B6457A6B}" dt="2020-03-25T09:43:54.307" v="290" actId="20577"/>
        <pc:sldMkLst>
          <pc:docMk/>
          <pc:sldMk cId="2196222153" sldId="266"/>
        </pc:sldMkLst>
        <pc:spChg chg="mod ord">
          <ac:chgData name="Jennifer Hunter-Phillips" userId="S::jhp@godalming.ac.uk::d8dd174a-82df-4a22-b864-6b209672f5fe" providerId="AD" clId="Web-{41510759-8919-4539-B519-1AE6B6457A6B}" dt="2020-03-25T09:41:43.589" v="284"/>
          <ac:spMkLst>
            <pc:docMk/>
            <pc:sldMk cId="2196222153" sldId="266"/>
            <ac:spMk id="2" creationId="{D057BBDD-F83C-44D4-B0FB-D67DCCBDD9B2}"/>
          </ac:spMkLst>
        </pc:spChg>
        <pc:spChg chg="del">
          <ac:chgData name="Jennifer Hunter-Phillips" userId="S::jhp@godalming.ac.uk::d8dd174a-82df-4a22-b864-6b209672f5fe" providerId="AD" clId="Web-{41510759-8919-4539-B519-1AE6B6457A6B}" dt="2020-03-25T09:41:09.417" v="280"/>
          <ac:spMkLst>
            <pc:docMk/>
            <pc:sldMk cId="2196222153" sldId="266"/>
            <ac:spMk id="3" creationId="{60A34D25-C928-4606-86B8-8951C4221BDA}"/>
          </ac:spMkLst>
        </pc:spChg>
        <pc:spChg chg="add mod">
          <ac:chgData name="Jennifer Hunter-Phillips" userId="S::jhp@godalming.ac.uk::d8dd174a-82df-4a22-b864-6b209672f5fe" providerId="AD" clId="Web-{41510759-8919-4539-B519-1AE6B6457A6B}" dt="2020-03-25T09:43:54.307" v="290" actId="20577"/>
          <ac:spMkLst>
            <pc:docMk/>
            <pc:sldMk cId="2196222153" sldId="266"/>
            <ac:spMk id="8" creationId="{EBDE93E2-1005-477F-984F-DB15C4974209}"/>
          </ac:spMkLst>
        </pc:spChg>
        <pc:spChg chg="add">
          <ac:chgData name="Jennifer Hunter-Phillips" userId="S::jhp@godalming.ac.uk::d8dd174a-82df-4a22-b864-6b209672f5fe" providerId="AD" clId="Web-{41510759-8919-4539-B519-1AE6B6457A6B}" dt="2020-03-25T09:41:43.589" v="284"/>
          <ac:spMkLst>
            <pc:docMk/>
            <pc:sldMk cId="2196222153" sldId="266"/>
            <ac:spMk id="13" creationId="{891D1FF4-7F97-4936-9A4C-9FB71D8FB4F4}"/>
          </ac:spMkLst>
        </pc:spChg>
        <pc:picChg chg="add mod ord">
          <ac:chgData name="Jennifer Hunter-Phillips" userId="S::jhp@godalming.ac.uk::d8dd174a-82df-4a22-b864-6b209672f5fe" providerId="AD" clId="Web-{41510759-8919-4539-B519-1AE6B6457A6B}" dt="2020-03-25T09:41:43.589" v="284"/>
          <ac:picMkLst>
            <pc:docMk/>
            <pc:sldMk cId="2196222153" sldId="266"/>
            <ac:picMk id="4" creationId="{4929F167-9908-4248-AD34-91F07F5618E9}"/>
          </ac:picMkLst>
        </pc:picChg>
        <pc:picChg chg="add mod ord">
          <ac:chgData name="Jennifer Hunter-Phillips" userId="S::jhp@godalming.ac.uk::d8dd174a-82df-4a22-b864-6b209672f5fe" providerId="AD" clId="Web-{41510759-8919-4539-B519-1AE6B6457A6B}" dt="2020-03-25T09:41:43.589" v="284"/>
          <ac:picMkLst>
            <pc:docMk/>
            <pc:sldMk cId="2196222153" sldId="266"/>
            <ac:picMk id="6" creationId="{85DA9993-E1E7-4C84-97D0-A9914AD8A624}"/>
          </ac:picMkLst>
        </pc:picChg>
      </pc:sldChg>
      <pc:sldChg chg="addSp modSp new mod setBg">
        <pc:chgData name="Jennifer Hunter-Phillips" userId="S::jhp@godalming.ac.uk::d8dd174a-82df-4a22-b864-6b209672f5fe" providerId="AD" clId="Web-{41510759-8919-4539-B519-1AE6B6457A6B}" dt="2020-03-25T09:49:27.680" v="396"/>
        <pc:sldMkLst>
          <pc:docMk/>
          <pc:sldMk cId="3872086391" sldId="267"/>
        </pc:sldMkLst>
        <pc:spChg chg="mod">
          <ac:chgData name="Jennifer Hunter-Phillips" userId="S::jhp@godalming.ac.uk::d8dd174a-82df-4a22-b864-6b209672f5fe" providerId="AD" clId="Web-{41510759-8919-4539-B519-1AE6B6457A6B}" dt="2020-03-25T09:49:27.680" v="396"/>
          <ac:spMkLst>
            <pc:docMk/>
            <pc:sldMk cId="3872086391" sldId="267"/>
            <ac:spMk id="2" creationId="{FBD70936-5A22-4BEC-92A0-514ACA533274}"/>
          </ac:spMkLst>
        </pc:spChg>
        <pc:spChg chg="mod">
          <ac:chgData name="Jennifer Hunter-Phillips" userId="S::jhp@godalming.ac.uk::d8dd174a-82df-4a22-b864-6b209672f5fe" providerId="AD" clId="Web-{41510759-8919-4539-B519-1AE6B6457A6B}" dt="2020-03-25T09:49:27.680" v="396"/>
          <ac:spMkLst>
            <pc:docMk/>
            <pc:sldMk cId="3872086391" sldId="267"/>
            <ac:spMk id="3" creationId="{0E66D808-C403-4F20-8688-4D49B47C827E}"/>
          </ac:spMkLst>
        </pc:spChg>
        <pc:spChg chg="add">
          <ac:chgData name="Jennifer Hunter-Phillips" userId="S::jhp@godalming.ac.uk::d8dd174a-82df-4a22-b864-6b209672f5fe" providerId="AD" clId="Web-{41510759-8919-4539-B519-1AE6B6457A6B}" dt="2020-03-25T09:49:27.680" v="396"/>
          <ac:spMkLst>
            <pc:docMk/>
            <pc:sldMk cId="3872086391" sldId="267"/>
            <ac:spMk id="8" creationId="{3E340A62-2AB4-4600-96C6-0B60B6E9654F}"/>
          </ac:spMkLst>
        </pc:spChg>
        <pc:spChg chg="add">
          <ac:chgData name="Jennifer Hunter-Phillips" userId="S::jhp@godalming.ac.uk::d8dd174a-82df-4a22-b864-6b209672f5fe" providerId="AD" clId="Web-{41510759-8919-4539-B519-1AE6B6457A6B}" dt="2020-03-25T09:49:27.680" v="396"/>
          <ac:spMkLst>
            <pc:docMk/>
            <pc:sldMk cId="3872086391" sldId="267"/>
            <ac:spMk id="10" creationId="{BDC681C0-91A4-49F5-8158-CF3ECB854C23}"/>
          </ac:spMkLst>
        </pc:spChg>
        <pc:spChg chg="add">
          <ac:chgData name="Jennifer Hunter-Phillips" userId="S::jhp@godalming.ac.uk::d8dd174a-82df-4a22-b864-6b209672f5fe" providerId="AD" clId="Web-{41510759-8919-4539-B519-1AE6B6457A6B}" dt="2020-03-25T09:49:27.680" v="396"/>
          <ac:spMkLst>
            <pc:docMk/>
            <pc:sldMk cId="3872086391" sldId="267"/>
            <ac:spMk id="12" creationId="{D102F34D-849F-4CF9-98E2-E57EC330D44A}"/>
          </ac:spMkLst>
        </pc:spChg>
      </pc:sldChg>
      <pc:sldChg chg="addSp delSp modSp new mod setBg">
        <pc:chgData name="Jennifer Hunter-Phillips" userId="S::jhp@godalming.ac.uk::d8dd174a-82df-4a22-b864-6b209672f5fe" providerId="AD" clId="Web-{41510759-8919-4539-B519-1AE6B6457A6B}" dt="2020-03-25T09:47:49.947" v="369" actId="20577"/>
        <pc:sldMkLst>
          <pc:docMk/>
          <pc:sldMk cId="3243238528" sldId="268"/>
        </pc:sldMkLst>
        <pc:spChg chg="mod ord">
          <ac:chgData name="Jennifer Hunter-Phillips" userId="S::jhp@godalming.ac.uk::d8dd174a-82df-4a22-b864-6b209672f5fe" providerId="AD" clId="Web-{41510759-8919-4539-B519-1AE6B6457A6B}" dt="2020-03-25T09:47:33.587" v="344" actId="20577"/>
          <ac:spMkLst>
            <pc:docMk/>
            <pc:sldMk cId="3243238528" sldId="268"/>
            <ac:spMk id="2" creationId="{57A2BA40-995B-4520-8CAD-7AB0F8EA1A42}"/>
          </ac:spMkLst>
        </pc:spChg>
        <pc:spChg chg="del">
          <ac:chgData name="Jennifer Hunter-Phillips" userId="S::jhp@godalming.ac.uk::d8dd174a-82df-4a22-b864-6b209672f5fe" providerId="AD" clId="Web-{41510759-8919-4539-B519-1AE6B6457A6B}" dt="2020-03-25T09:29:01.421" v="229"/>
          <ac:spMkLst>
            <pc:docMk/>
            <pc:sldMk cId="3243238528" sldId="268"/>
            <ac:spMk id="3" creationId="{10961F6F-4EDC-4EE0-A07D-43023EBC6554}"/>
          </ac:spMkLst>
        </pc:spChg>
        <pc:spChg chg="add mod">
          <ac:chgData name="Jennifer Hunter-Phillips" userId="S::jhp@godalming.ac.uk::d8dd174a-82df-4a22-b864-6b209672f5fe" providerId="AD" clId="Web-{41510759-8919-4539-B519-1AE6B6457A6B}" dt="2020-03-25T09:47:49.947" v="369" actId="20577"/>
          <ac:spMkLst>
            <pc:docMk/>
            <pc:sldMk cId="3243238528" sldId="268"/>
            <ac:spMk id="8" creationId="{633B1323-F1AD-4334-800D-1E2FF707F4F5}"/>
          </ac:spMkLst>
        </pc:spChg>
        <pc:spChg chg="add">
          <ac:chgData name="Jennifer Hunter-Phillips" userId="S::jhp@godalming.ac.uk::d8dd174a-82df-4a22-b864-6b209672f5fe" providerId="AD" clId="Web-{41510759-8919-4539-B519-1AE6B6457A6B}" dt="2020-03-25T09:47:10.447" v="301"/>
          <ac:spMkLst>
            <pc:docMk/>
            <pc:sldMk cId="3243238528" sldId="268"/>
            <ac:spMk id="11" creationId="{0E9B969E-CD96-4162-BA90-449BBDA95EAE}"/>
          </ac:spMkLst>
        </pc:spChg>
        <pc:spChg chg="add">
          <ac:chgData name="Jennifer Hunter-Phillips" userId="S::jhp@godalming.ac.uk::d8dd174a-82df-4a22-b864-6b209672f5fe" providerId="AD" clId="Web-{41510759-8919-4539-B519-1AE6B6457A6B}" dt="2020-03-25T09:47:10.447" v="301"/>
          <ac:spMkLst>
            <pc:docMk/>
            <pc:sldMk cId="3243238528" sldId="268"/>
            <ac:spMk id="13" creationId="{6B6401A4-FEE5-4976-857C-1FD0CDB2E2DC}"/>
          </ac:spMkLst>
        </pc:spChg>
        <pc:spChg chg="add">
          <ac:chgData name="Jennifer Hunter-Phillips" userId="S::jhp@godalming.ac.uk::d8dd174a-82df-4a22-b864-6b209672f5fe" providerId="AD" clId="Web-{41510759-8919-4539-B519-1AE6B6457A6B}" dt="2020-03-25T09:47:10.447" v="301"/>
          <ac:spMkLst>
            <pc:docMk/>
            <pc:sldMk cId="3243238528" sldId="268"/>
            <ac:spMk id="15" creationId="{047AF1DF-6993-45FB-92A5-C36B1A680F61}"/>
          </ac:spMkLst>
        </pc:spChg>
        <pc:picChg chg="add mod ord">
          <ac:chgData name="Jennifer Hunter-Phillips" userId="S::jhp@godalming.ac.uk::d8dd174a-82df-4a22-b864-6b209672f5fe" providerId="AD" clId="Web-{41510759-8919-4539-B519-1AE6B6457A6B}" dt="2020-03-25T09:47:20.947" v="303" actId="14100"/>
          <ac:picMkLst>
            <pc:docMk/>
            <pc:sldMk cId="3243238528" sldId="268"/>
            <ac:picMk id="4" creationId="{B98360EF-52C9-4D8E-9EC8-BF104C62F626}"/>
          </ac:picMkLst>
        </pc:picChg>
      </pc:sldChg>
      <pc:sldMasterChg chg="del delSldLayout">
        <pc:chgData name="Jennifer Hunter-Phillips" userId="S::jhp@godalming.ac.uk::d8dd174a-82df-4a22-b864-6b209672f5fe" providerId="AD" clId="Web-{41510759-8919-4539-B519-1AE6B6457A6B}" dt="2020-03-25T09:20:57.220" v="0"/>
        <pc:sldMasterMkLst>
          <pc:docMk/>
          <pc:sldMasterMk cId="2460954070" sldId="2147483660"/>
        </pc:sldMasterMkLst>
        <pc:sldLayoutChg chg="del">
          <pc:chgData name="Jennifer Hunter-Phillips" userId="S::jhp@godalming.ac.uk::d8dd174a-82df-4a22-b864-6b209672f5fe" providerId="AD" clId="Web-{41510759-8919-4539-B519-1AE6B6457A6B}" dt="2020-03-25T09:20:57.220" v="0"/>
          <pc:sldLayoutMkLst>
            <pc:docMk/>
            <pc:sldMasterMk cId="2460954070" sldId="2147483660"/>
            <pc:sldLayoutMk cId="2385387890" sldId="2147483661"/>
          </pc:sldLayoutMkLst>
        </pc:sldLayoutChg>
        <pc:sldLayoutChg chg="del">
          <pc:chgData name="Jennifer Hunter-Phillips" userId="S::jhp@godalming.ac.uk::d8dd174a-82df-4a22-b864-6b209672f5fe" providerId="AD" clId="Web-{41510759-8919-4539-B519-1AE6B6457A6B}" dt="2020-03-25T09:20:57.220" v="0"/>
          <pc:sldLayoutMkLst>
            <pc:docMk/>
            <pc:sldMasterMk cId="2460954070" sldId="2147483660"/>
            <pc:sldLayoutMk cId="949138452" sldId="2147483662"/>
          </pc:sldLayoutMkLst>
        </pc:sldLayoutChg>
        <pc:sldLayoutChg chg="del">
          <pc:chgData name="Jennifer Hunter-Phillips" userId="S::jhp@godalming.ac.uk::d8dd174a-82df-4a22-b864-6b209672f5fe" providerId="AD" clId="Web-{41510759-8919-4539-B519-1AE6B6457A6B}" dt="2020-03-25T09:20:57.220" v="0"/>
          <pc:sldLayoutMkLst>
            <pc:docMk/>
            <pc:sldMasterMk cId="2460954070" sldId="2147483660"/>
            <pc:sldLayoutMk cId="2591524520" sldId="2147483663"/>
          </pc:sldLayoutMkLst>
        </pc:sldLayoutChg>
        <pc:sldLayoutChg chg="del">
          <pc:chgData name="Jennifer Hunter-Phillips" userId="S::jhp@godalming.ac.uk::d8dd174a-82df-4a22-b864-6b209672f5fe" providerId="AD" clId="Web-{41510759-8919-4539-B519-1AE6B6457A6B}" dt="2020-03-25T09:20:57.220" v="0"/>
          <pc:sldLayoutMkLst>
            <pc:docMk/>
            <pc:sldMasterMk cId="2460954070" sldId="2147483660"/>
            <pc:sldLayoutMk cId="1203092039" sldId="2147483664"/>
          </pc:sldLayoutMkLst>
        </pc:sldLayoutChg>
        <pc:sldLayoutChg chg="del">
          <pc:chgData name="Jennifer Hunter-Phillips" userId="S::jhp@godalming.ac.uk::d8dd174a-82df-4a22-b864-6b209672f5fe" providerId="AD" clId="Web-{41510759-8919-4539-B519-1AE6B6457A6B}" dt="2020-03-25T09:20:57.220" v="0"/>
          <pc:sldLayoutMkLst>
            <pc:docMk/>
            <pc:sldMasterMk cId="2460954070" sldId="2147483660"/>
            <pc:sldLayoutMk cId="3733172339" sldId="2147483665"/>
          </pc:sldLayoutMkLst>
        </pc:sldLayoutChg>
        <pc:sldLayoutChg chg="del">
          <pc:chgData name="Jennifer Hunter-Phillips" userId="S::jhp@godalming.ac.uk::d8dd174a-82df-4a22-b864-6b209672f5fe" providerId="AD" clId="Web-{41510759-8919-4539-B519-1AE6B6457A6B}" dt="2020-03-25T09:20:57.220" v="0"/>
          <pc:sldLayoutMkLst>
            <pc:docMk/>
            <pc:sldMasterMk cId="2460954070" sldId="2147483660"/>
            <pc:sldLayoutMk cId="3210312558" sldId="2147483666"/>
          </pc:sldLayoutMkLst>
        </pc:sldLayoutChg>
        <pc:sldLayoutChg chg="del">
          <pc:chgData name="Jennifer Hunter-Phillips" userId="S::jhp@godalming.ac.uk::d8dd174a-82df-4a22-b864-6b209672f5fe" providerId="AD" clId="Web-{41510759-8919-4539-B519-1AE6B6457A6B}" dt="2020-03-25T09:20:57.220" v="0"/>
          <pc:sldLayoutMkLst>
            <pc:docMk/>
            <pc:sldMasterMk cId="2460954070" sldId="2147483660"/>
            <pc:sldLayoutMk cId="3146388984" sldId="2147483667"/>
          </pc:sldLayoutMkLst>
        </pc:sldLayoutChg>
        <pc:sldLayoutChg chg="del">
          <pc:chgData name="Jennifer Hunter-Phillips" userId="S::jhp@godalming.ac.uk::d8dd174a-82df-4a22-b864-6b209672f5fe" providerId="AD" clId="Web-{41510759-8919-4539-B519-1AE6B6457A6B}" dt="2020-03-25T09:20:57.220" v="0"/>
          <pc:sldLayoutMkLst>
            <pc:docMk/>
            <pc:sldMasterMk cId="2460954070" sldId="2147483660"/>
            <pc:sldLayoutMk cId="3171841454" sldId="2147483668"/>
          </pc:sldLayoutMkLst>
        </pc:sldLayoutChg>
        <pc:sldLayoutChg chg="del">
          <pc:chgData name="Jennifer Hunter-Phillips" userId="S::jhp@godalming.ac.uk::d8dd174a-82df-4a22-b864-6b209672f5fe" providerId="AD" clId="Web-{41510759-8919-4539-B519-1AE6B6457A6B}" dt="2020-03-25T09:20:57.220" v="0"/>
          <pc:sldLayoutMkLst>
            <pc:docMk/>
            <pc:sldMasterMk cId="2460954070" sldId="2147483660"/>
            <pc:sldLayoutMk cId="1718958274" sldId="2147483669"/>
          </pc:sldLayoutMkLst>
        </pc:sldLayoutChg>
        <pc:sldLayoutChg chg="del">
          <pc:chgData name="Jennifer Hunter-Phillips" userId="S::jhp@godalming.ac.uk::d8dd174a-82df-4a22-b864-6b209672f5fe" providerId="AD" clId="Web-{41510759-8919-4539-B519-1AE6B6457A6B}" dt="2020-03-25T09:20:57.220" v="0"/>
          <pc:sldLayoutMkLst>
            <pc:docMk/>
            <pc:sldMasterMk cId="2460954070" sldId="2147483660"/>
            <pc:sldLayoutMk cId="2202905451" sldId="2147483670"/>
          </pc:sldLayoutMkLst>
        </pc:sldLayoutChg>
        <pc:sldLayoutChg chg="del">
          <pc:chgData name="Jennifer Hunter-Phillips" userId="S::jhp@godalming.ac.uk::d8dd174a-82df-4a22-b864-6b209672f5fe" providerId="AD" clId="Web-{41510759-8919-4539-B519-1AE6B6457A6B}" dt="2020-03-25T09:20:57.220" v="0"/>
          <pc:sldLayoutMkLst>
            <pc:docMk/>
            <pc:sldMasterMk cId="2460954070" sldId="2147483660"/>
            <pc:sldLayoutMk cId="3479445657" sldId="2147483671"/>
          </pc:sldLayoutMkLst>
        </pc:sldLayoutChg>
      </pc:sldMasterChg>
      <pc:sldMasterChg chg="add addSldLayout modSldLayout">
        <pc:chgData name="Jennifer Hunter-Phillips" userId="S::jhp@godalming.ac.uk::d8dd174a-82df-4a22-b864-6b209672f5fe" providerId="AD" clId="Web-{41510759-8919-4539-B519-1AE6B6457A6B}" dt="2020-03-25T09:20:57.220" v="0"/>
        <pc:sldMasterMkLst>
          <pc:docMk/>
          <pc:sldMasterMk cId="3569091495" sldId="2147483672"/>
        </pc:sldMasterMkLst>
        <pc:sldLayoutChg chg="add mod replId">
          <pc:chgData name="Jennifer Hunter-Phillips" userId="S::jhp@godalming.ac.uk::d8dd174a-82df-4a22-b864-6b209672f5fe" providerId="AD" clId="Web-{41510759-8919-4539-B519-1AE6B6457A6B}" dt="2020-03-25T09:20:57.220" v="0"/>
          <pc:sldLayoutMkLst>
            <pc:docMk/>
            <pc:sldMasterMk cId="3569091495" sldId="2147483672"/>
            <pc:sldLayoutMk cId="3927865625" sldId="2147483673"/>
          </pc:sldLayoutMkLst>
        </pc:sldLayoutChg>
        <pc:sldLayoutChg chg="add mod replId">
          <pc:chgData name="Jennifer Hunter-Phillips" userId="S::jhp@godalming.ac.uk::d8dd174a-82df-4a22-b864-6b209672f5fe" providerId="AD" clId="Web-{41510759-8919-4539-B519-1AE6B6457A6B}" dt="2020-03-25T09:20:57.220" v="0"/>
          <pc:sldLayoutMkLst>
            <pc:docMk/>
            <pc:sldMasterMk cId="3569091495" sldId="2147483672"/>
            <pc:sldLayoutMk cId="3854032766" sldId="2147483674"/>
          </pc:sldLayoutMkLst>
        </pc:sldLayoutChg>
        <pc:sldLayoutChg chg="add mod replId">
          <pc:chgData name="Jennifer Hunter-Phillips" userId="S::jhp@godalming.ac.uk::d8dd174a-82df-4a22-b864-6b209672f5fe" providerId="AD" clId="Web-{41510759-8919-4539-B519-1AE6B6457A6B}" dt="2020-03-25T09:20:57.220" v="0"/>
          <pc:sldLayoutMkLst>
            <pc:docMk/>
            <pc:sldMasterMk cId="3569091495" sldId="2147483672"/>
            <pc:sldLayoutMk cId="3515939071" sldId="2147483675"/>
          </pc:sldLayoutMkLst>
        </pc:sldLayoutChg>
        <pc:sldLayoutChg chg="add mod replId">
          <pc:chgData name="Jennifer Hunter-Phillips" userId="S::jhp@godalming.ac.uk::d8dd174a-82df-4a22-b864-6b209672f5fe" providerId="AD" clId="Web-{41510759-8919-4539-B519-1AE6B6457A6B}" dt="2020-03-25T09:20:57.220" v="0"/>
          <pc:sldLayoutMkLst>
            <pc:docMk/>
            <pc:sldMasterMk cId="3569091495" sldId="2147483672"/>
            <pc:sldLayoutMk cId="15162828" sldId="2147483676"/>
          </pc:sldLayoutMkLst>
        </pc:sldLayoutChg>
        <pc:sldLayoutChg chg="add mod replId">
          <pc:chgData name="Jennifer Hunter-Phillips" userId="S::jhp@godalming.ac.uk::d8dd174a-82df-4a22-b864-6b209672f5fe" providerId="AD" clId="Web-{41510759-8919-4539-B519-1AE6B6457A6B}" dt="2020-03-25T09:20:57.220" v="0"/>
          <pc:sldLayoutMkLst>
            <pc:docMk/>
            <pc:sldMasterMk cId="3569091495" sldId="2147483672"/>
            <pc:sldLayoutMk cId="166682476" sldId="2147483677"/>
          </pc:sldLayoutMkLst>
        </pc:sldLayoutChg>
        <pc:sldLayoutChg chg="add mod replId">
          <pc:chgData name="Jennifer Hunter-Phillips" userId="S::jhp@godalming.ac.uk::d8dd174a-82df-4a22-b864-6b209672f5fe" providerId="AD" clId="Web-{41510759-8919-4539-B519-1AE6B6457A6B}" dt="2020-03-25T09:20:57.220" v="0"/>
          <pc:sldLayoutMkLst>
            <pc:docMk/>
            <pc:sldMasterMk cId="3569091495" sldId="2147483672"/>
            <pc:sldLayoutMk cId="2407196182" sldId="2147483678"/>
          </pc:sldLayoutMkLst>
        </pc:sldLayoutChg>
        <pc:sldLayoutChg chg="add mod replId">
          <pc:chgData name="Jennifer Hunter-Phillips" userId="S::jhp@godalming.ac.uk::d8dd174a-82df-4a22-b864-6b209672f5fe" providerId="AD" clId="Web-{41510759-8919-4539-B519-1AE6B6457A6B}" dt="2020-03-25T09:20:57.220" v="0"/>
          <pc:sldLayoutMkLst>
            <pc:docMk/>
            <pc:sldMasterMk cId="3569091495" sldId="2147483672"/>
            <pc:sldLayoutMk cId="1661105341" sldId="2147483679"/>
          </pc:sldLayoutMkLst>
        </pc:sldLayoutChg>
        <pc:sldLayoutChg chg="add mod replId">
          <pc:chgData name="Jennifer Hunter-Phillips" userId="S::jhp@godalming.ac.uk::d8dd174a-82df-4a22-b864-6b209672f5fe" providerId="AD" clId="Web-{41510759-8919-4539-B519-1AE6B6457A6B}" dt="2020-03-25T09:20:57.220" v="0"/>
          <pc:sldLayoutMkLst>
            <pc:docMk/>
            <pc:sldMasterMk cId="3569091495" sldId="2147483672"/>
            <pc:sldLayoutMk cId="233046432" sldId="2147483680"/>
          </pc:sldLayoutMkLst>
        </pc:sldLayoutChg>
        <pc:sldLayoutChg chg="add mod replId">
          <pc:chgData name="Jennifer Hunter-Phillips" userId="S::jhp@godalming.ac.uk::d8dd174a-82df-4a22-b864-6b209672f5fe" providerId="AD" clId="Web-{41510759-8919-4539-B519-1AE6B6457A6B}" dt="2020-03-25T09:20:57.220" v="0"/>
          <pc:sldLayoutMkLst>
            <pc:docMk/>
            <pc:sldMasterMk cId="3569091495" sldId="2147483672"/>
            <pc:sldLayoutMk cId="1457084216" sldId="2147483681"/>
          </pc:sldLayoutMkLst>
        </pc:sldLayoutChg>
        <pc:sldLayoutChg chg="add mod replId">
          <pc:chgData name="Jennifer Hunter-Phillips" userId="S::jhp@godalming.ac.uk::d8dd174a-82df-4a22-b864-6b209672f5fe" providerId="AD" clId="Web-{41510759-8919-4539-B519-1AE6B6457A6B}" dt="2020-03-25T09:20:57.220" v="0"/>
          <pc:sldLayoutMkLst>
            <pc:docMk/>
            <pc:sldMasterMk cId="3569091495" sldId="2147483672"/>
            <pc:sldLayoutMk cId="2424195880" sldId="2147483682"/>
          </pc:sldLayoutMkLst>
        </pc:sldLayoutChg>
        <pc:sldLayoutChg chg="add mod replId">
          <pc:chgData name="Jennifer Hunter-Phillips" userId="S::jhp@godalming.ac.uk::d8dd174a-82df-4a22-b864-6b209672f5fe" providerId="AD" clId="Web-{41510759-8919-4539-B519-1AE6B6457A6B}" dt="2020-03-25T09:20:57.220" v="0"/>
          <pc:sldLayoutMkLst>
            <pc:docMk/>
            <pc:sldMasterMk cId="3569091495" sldId="2147483672"/>
            <pc:sldLayoutMk cId="3007888704" sldId="2147483683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t>3/25/2020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8656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t>3/25/2020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195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t>3/25/2020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888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t>3/25/2020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032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t>3/25/2020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9390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t>3/25/2020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2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t>3/25/2020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82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t>3/25/2020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196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t>3/25/2020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105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t>3/25/2020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3046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t>3/25/2020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57084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t>3/25/2020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9091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/>
              <a:t>Grammar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/>
              <a:t>Language Under the Microscope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1D37B-D13F-49D5-9172-8C4CAEED9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Rhetoric – what schemes do you remember?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7FE3CB-2A99-4F20-A4D9-48B9686FA4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80603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picture containing drawing, clock&#10;&#10;Description generated with very high confidence">
            <a:extLst>
              <a:ext uri="{FF2B5EF4-FFF2-40B4-BE49-F238E27FC236}">
                <a16:creationId xmlns:a16="http://schemas.microsoft.com/office/drawing/2014/main" id="{4929F167-9908-4248-AD34-91F07F5618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356" r="3982" b="-2"/>
          <a:stretch/>
        </p:blipFill>
        <p:spPr>
          <a:xfrm>
            <a:off x="7837371" y="237744"/>
            <a:ext cx="4124416" cy="638251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891D1FF4-7F97-4936-9A4C-9FB71D8FB4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7744" y="237744"/>
            <a:ext cx="7652977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57BBDD-F83C-44D4-B0FB-D67DCCBDD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642593"/>
            <a:ext cx="6281928" cy="174418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Clauses – what do you remember?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BDE93E2-1005-477F-984F-DB15C4974209}"/>
              </a:ext>
            </a:extLst>
          </p:cNvPr>
          <p:cNvSpPr txBox="1"/>
          <p:nvPr/>
        </p:nvSpPr>
        <p:spPr>
          <a:xfrm>
            <a:off x="868680" y="2386584"/>
            <a:ext cx="6281928" cy="3648456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Ctr="0" forceAA="0" compatLnSpc="1">
            <a:prstTxWarp prst="textNoShape">
              <a:avLst/>
            </a:prstTxWarp>
            <a:normAutofit/>
          </a:bodyPr>
          <a:lstStyle/>
          <a:p>
            <a:pPr indent="-182880">
              <a:lnSpc>
                <a:spcPct val="90000"/>
              </a:lnSpc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en-US" sz="1400" i="1" dirty="0"/>
              <a:t>Say why you think the passive voice might have been chosen for each of the following sentences ...</a:t>
            </a:r>
          </a:p>
          <a:p>
            <a:pPr indent="-182880">
              <a:lnSpc>
                <a:spcPct val="90000"/>
              </a:lnSpc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en-US" sz="1400" dirty="0"/>
              <a:t>Their house was broken into last night, but nothing was taken.</a:t>
            </a:r>
          </a:p>
          <a:p>
            <a:pPr indent="-182880">
              <a:lnSpc>
                <a:spcPct val="90000"/>
              </a:lnSpc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sz="500" dirty="0"/>
          </a:p>
          <a:p>
            <a:pPr indent="-182880">
              <a:lnSpc>
                <a:spcPct val="90000"/>
              </a:lnSpc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en-US" sz="1400" dirty="0"/>
              <a:t>He was treated for laryngitis.</a:t>
            </a:r>
          </a:p>
          <a:p>
            <a:pPr indent="-182880">
              <a:lnSpc>
                <a:spcPct val="90000"/>
              </a:lnSpc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sz="500" dirty="0"/>
          </a:p>
          <a:p>
            <a:pPr indent="-182880">
              <a:lnSpc>
                <a:spcPct val="90000"/>
              </a:lnSpc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en-US" sz="1400" dirty="0"/>
              <a:t>The solutions were mixed in the test-tube.</a:t>
            </a:r>
            <a:br>
              <a:rPr lang="en-US" sz="500" dirty="0"/>
            </a:br>
            <a:endParaRPr lang="en-US" sz="500" dirty="0"/>
          </a:p>
          <a:p>
            <a:pPr indent="-182880">
              <a:lnSpc>
                <a:spcPct val="90000"/>
              </a:lnSpc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en-US" sz="1400" dirty="0"/>
              <a:t>Mobile phones must be turned off at all times.    </a:t>
            </a:r>
            <a:br>
              <a:rPr lang="en-US" sz="1400" dirty="0"/>
            </a:br>
            <a:r>
              <a:rPr lang="en-US" sz="1400" i="1" dirty="0"/>
              <a:t>... and why the active voice might have been chosen for these:</a:t>
            </a:r>
          </a:p>
          <a:p>
            <a:pPr indent="-182880">
              <a:lnSpc>
                <a:spcPct val="90000"/>
              </a:lnSpc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en-US" sz="1400" dirty="0"/>
              <a:t>That afternoon, Sarah made Mummy a lovely birthday-card.</a:t>
            </a:r>
          </a:p>
          <a:p>
            <a:pPr indent="-182880">
              <a:lnSpc>
                <a:spcPct val="90000"/>
              </a:lnSpc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sz="500" dirty="0"/>
          </a:p>
          <a:p>
            <a:pPr indent="-182880">
              <a:lnSpc>
                <a:spcPct val="90000"/>
              </a:lnSpc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en-US" sz="1400" dirty="0"/>
              <a:t>Bush has kept the forces in Iraq for far too long.</a:t>
            </a:r>
          </a:p>
          <a:p>
            <a:pPr indent="-182880">
              <a:lnSpc>
                <a:spcPct val="90000"/>
              </a:lnSpc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sz="500" dirty="0"/>
          </a:p>
          <a:p>
            <a:pPr indent="-182880">
              <a:lnSpc>
                <a:spcPct val="90000"/>
              </a:lnSpc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en-US" sz="1400" dirty="0"/>
              <a:t>You have got to put more effort into your work.</a:t>
            </a:r>
          </a:p>
          <a:p>
            <a:pPr indent="-182880">
              <a:lnSpc>
                <a:spcPct val="90000"/>
              </a:lnSpc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sz="500" dirty="0"/>
          </a:p>
          <a:p>
            <a:pPr indent="-182880">
              <a:lnSpc>
                <a:spcPct val="90000"/>
              </a:lnSpc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en-US" sz="1400" dirty="0"/>
              <a:t>The cat sat on the mat.</a:t>
            </a:r>
          </a:p>
        </p:txBody>
      </p:sp>
      <p:pic>
        <p:nvPicPr>
          <p:cNvPr id="6" name="Picture 6" descr="A picture containing drawing&#10;&#10;Description generated with very high confidence">
            <a:extLst>
              <a:ext uri="{FF2B5EF4-FFF2-40B4-BE49-F238E27FC236}">
                <a16:creationId xmlns:a16="http://schemas.microsoft.com/office/drawing/2014/main" id="{85DA9993-E1E7-4C84-97D0-A9914AD8A6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50" y="285750"/>
            <a:ext cx="914400" cy="62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2221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shade val="92000"/>
                <a:satMod val="160000"/>
              </a:schemeClr>
            </a:gs>
            <a:gs pos="77000">
              <a:schemeClr val="bg1">
                <a:tint val="100000"/>
                <a:shade val="73000"/>
                <a:satMod val="155000"/>
              </a:schemeClr>
            </a:gs>
            <a:gs pos="100000">
              <a:schemeClr val="bg1">
                <a:tint val="100000"/>
                <a:shade val="67000"/>
                <a:satMod val="14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E340A62-2AB4-4600-96C6-0B60B6E965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DC681C0-91A4-49F5-8158-CF3ECB854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34655" cy="6858000"/>
          </a:xfrm>
          <a:prstGeom prst="rect">
            <a:avLst/>
          </a:prstGeom>
          <a:ln w="6350" cap="sq" cmpd="sng" algn="ctr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102F34D-849F-4CF9-98E2-E57EC330D4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0"/>
            <a:ext cx="4657345" cy="6858000"/>
          </a:xfrm>
          <a:prstGeom prst="rect">
            <a:avLst/>
          </a:prstGeom>
          <a:blipFill dpi="0" rotWithShape="1">
            <a:blip r:embed="rId2">
              <a:alphaModFix amt="6000"/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D70936-5A22-4BEC-92A0-514ACA533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9287" y="1168400"/>
            <a:ext cx="3697043" cy="4521200"/>
          </a:xfrm>
        </p:spPr>
        <p:txBody>
          <a:bodyPr>
            <a:normAutofit/>
          </a:bodyPr>
          <a:lstStyle/>
          <a:p>
            <a:r>
              <a:rPr lang="en-GB" sz="4000">
                <a:solidFill>
                  <a:srgbClr val="FFFFFF"/>
                </a:solidFill>
              </a:rPr>
              <a:t>1b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66D808-C403-4F20-8688-4D49B47C82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337" y="1168400"/>
            <a:ext cx="6326423" cy="4521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Recap features to look for...</a:t>
            </a:r>
          </a:p>
        </p:txBody>
      </p:sp>
    </p:spTree>
    <p:extLst>
      <p:ext uri="{BB962C8B-B14F-4D97-AF65-F5344CB8AC3E}">
        <p14:creationId xmlns:p14="http://schemas.microsoft.com/office/powerpoint/2010/main" val="38720863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E9B969E-CD96-4162-BA90-449BBDA95E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2316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6B6401A4-FEE5-4976-857C-1FD0CDB2E2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23162" y="0"/>
            <a:ext cx="816874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screenshot of text&#10;&#10;Description generated with very high confidence">
            <a:extLst>
              <a:ext uri="{FF2B5EF4-FFF2-40B4-BE49-F238E27FC236}">
                <a16:creationId xmlns:a16="http://schemas.microsoft.com/office/drawing/2014/main" id="{B98360EF-52C9-4D8E-9EC8-BF104C62F6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630" y="53997"/>
            <a:ext cx="6482748" cy="6962956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047AF1DF-6993-45FB-92A5-C36B1A680F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25029" cy="6858000"/>
          </a:xfrm>
          <a:prstGeom prst="rect">
            <a:avLst/>
          </a:prstGeom>
          <a:blipFill dpi="0" rotWithShape="1">
            <a:blip r:embed="rId3">
              <a:alphaModFix amt="6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A2BA40-995B-4520-8CAD-7AB0F8EA1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33" y="643464"/>
            <a:ext cx="2888344" cy="1428737"/>
          </a:xfrm>
        </p:spPr>
        <p:txBody>
          <a:bodyPr>
            <a:normAutofit fontScale="90000"/>
          </a:bodyPr>
          <a:lstStyle/>
          <a:p>
            <a:r>
              <a:rPr lang="en-GB" sz="3200">
                <a:solidFill>
                  <a:srgbClr val="FFFFFF"/>
                </a:solidFill>
              </a:rPr>
              <a:t>Plan and write up answers on this text...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33B1323-F1AD-4334-800D-1E2FF707F4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337" y="2184036"/>
            <a:ext cx="2888439" cy="386963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600" dirty="0">
                <a:solidFill>
                  <a:srgbClr val="FFFFFF"/>
                </a:solidFill>
              </a:rPr>
              <a:t>3 points for 1a, 3 for 1b...</a:t>
            </a:r>
          </a:p>
        </p:txBody>
      </p:sp>
    </p:spTree>
    <p:extLst>
      <p:ext uri="{BB962C8B-B14F-4D97-AF65-F5344CB8AC3E}">
        <p14:creationId xmlns:p14="http://schemas.microsoft.com/office/powerpoint/2010/main" val="3243238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hade val="92000"/>
                <a:satMod val="160000"/>
              </a:schemeClr>
            </a:gs>
            <a:gs pos="77000">
              <a:schemeClr val="bg2">
                <a:tint val="100000"/>
                <a:shade val="73000"/>
                <a:satMod val="155000"/>
              </a:schemeClr>
            </a:gs>
            <a:gs pos="100000">
              <a:schemeClr val="bg2">
                <a:tint val="100000"/>
                <a:shade val="67000"/>
                <a:satMod val="14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3E25BDA2-3F4D-4B38-90E7-989465ECDD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gradFill>
            <a:gsLst>
              <a:gs pos="0">
                <a:schemeClr val="bg2">
                  <a:tint val="90000"/>
                  <a:shade val="92000"/>
                  <a:satMod val="160000"/>
                </a:schemeClr>
              </a:gs>
              <a:gs pos="77000">
                <a:schemeClr val="bg2">
                  <a:tint val="100000"/>
                  <a:shade val="73000"/>
                  <a:satMod val="155000"/>
                </a:schemeClr>
              </a:gs>
              <a:gs pos="100000">
                <a:schemeClr val="bg2">
                  <a:tint val="100000"/>
                  <a:shade val="67000"/>
                  <a:satMod val="14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F65EEA05-AD42-442F-B6C6-CB9FC2894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96869A-A70D-42F7-876F-605CB1718F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2108" y="610955"/>
            <a:ext cx="10927784" cy="563609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CD407CC-EF5C-486F-9A14-7F681F986D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052" y="777240"/>
            <a:ext cx="10597896" cy="5303520"/>
          </a:xfrm>
          <a:prstGeom prst="rect">
            <a:avLst/>
          </a:prstGeom>
          <a:solidFill>
            <a:schemeClr val="bg1"/>
          </a:solidFill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FFDF5B-CDDF-4BFF-826D-3036634C0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2835" y="1420706"/>
            <a:ext cx="3466540" cy="4016587"/>
          </a:xfrm>
        </p:spPr>
        <p:txBody>
          <a:bodyPr>
            <a:normAutofit/>
          </a:bodyPr>
          <a:lstStyle/>
          <a:p>
            <a:r>
              <a:rPr lang="en-GB" sz="3600"/>
              <a:t>Eight word classes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085175-AF30-44F6-ADCA-664FDB8653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0519" y="1420706"/>
            <a:ext cx="5514758" cy="4016587"/>
          </a:xfrm>
        </p:spPr>
        <p:txBody>
          <a:bodyPr anchor="ctr">
            <a:normAutofit/>
          </a:bodyPr>
          <a:lstStyle/>
          <a:p>
            <a:endParaRPr lang="en-GB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DD76B5F-5BAA-48C6-9065-9AEF15D30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05731" y="2057401"/>
            <a:ext cx="0" cy="274320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29884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60E4D-1624-4D19-BAC8-9F73B4112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Noun types and examples</a:t>
            </a:r>
          </a:p>
        </p:txBody>
      </p:sp>
      <p:pic>
        <p:nvPicPr>
          <p:cNvPr id="4" name="Picture 4" descr="A close up of text on a white background&#10;&#10;Description generated with very high confidence">
            <a:extLst>
              <a:ext uri="{FF2B5EF4-FFF2-40B4-BE49-F238E27FC236}">
                <a16:creationId xmlns:a16="http://schemas.microsoft.com/office/drawing/2014/main" id="{0B4819FB-62F9-4B0D-8B11-4906CE9A55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33219" y="3233576"/>
            <a:ext cx="3420014" cy="3338782"/>
          </a:xfrm>
        </p:spPr>
      </p:pic>
      <p:pic>
        <p:nvPicPr>
          <p:cNvPr id="6" name="Picture 6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34BD8B33-B9F4-404D-8D63-CDB8EB3E4C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322" y="1814962"/>
            <a:ext cx="7791808" cy="2322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6116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85AEC-71D7-4A3F-9C10-D32437903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Verb types and examples</a:t>
            </a:r>
          </a:p>
        </p:txBody>
      </p:sp>
      <p:pic>
        <p:nvPicPr>
          <p:cNvPr id="4" name="Picture 4" descr="A screenshot of a newspaper&#10;&#10;Description generated with very high confidence">
            <a:extLst>
              <a:ext uri="{FF2B5EF4-FFF2-40B4-BE49-F238E27FC236}">
                <a16:creationId xmlns:a16="http://schemas.microsoft.com/office/drawing/2014/main" id="{AA8E48CE-EDF5-4346-A17F-5B70E6D691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7343" y="1858705"/>
            <a:ext cx="7286635" cy="5312145"/>
          </a:xfrm>
        </p:spPr>
      </p:pic>
    </p:spTree>
    <p:extLst>
      <p:ext uri="{BB962C8B-B14F-4D97-AF65-F5344CB8AC3E}">
        <p14:creationId xmlns:p14="http://schemas.microsoft.com/office/powerpoint/2010/main" val="2438816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009E310-C7C2-4F23-B466-4417C8ED3B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gradFill>
            <a:gsLst>
              <a:gs pos="0">
                <a:schemeClr val="bg2">
                  <a:tint val="90000"/>
                  <a:shade val="92000"/>
                  <a:satMod val="160000"/>
                </a:schemeClr>
              </a:gs>
              <a:gs pos="77000">
                <a:schemeClr val="bg2">
                  <a:tint val="100000"/>
                  <a:shade val="73000"/>
                  <a:satMod val="155000"/>
                </a:schemeClr>
              </a:gs>
              <a:gs pos="100000">
                <a:schemeClr val="bg2">
                  <a:tint val="100000"/>
                  <a:shade val="67000"/>
                  <a:satMod val="14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1A4F4A1-146B-4D29-852A-F609966797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4C31FF5-F97E-4082-BFC5-A880DB9F3F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01150" y="457200"/>
            <a:ext cx="8533646" cy="5943603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015B4CE-42DE-4E9B-B800-B5B8142E6F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72467" y="621793"/>
            <a:ext cx="8198780" cy="5614416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F4A9AA-CB1B-4ADB-8283-5A46CC311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4616" y="881210"/>
            <a:ext cx="7417925" cy="1517035"/>
          </a:xfrm>
        </p:spPr>
        <p:txBody>
          <a:bodyPr>
            <a:norm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</a:rPr>
              <a:t>Adjective types and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D2ACF9-95DF-4364-A037-F6A44DAC33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0164" y="2598086"/>
            <a:ext cx="8078988" cy="3634983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GB" sz="1600" b="1" dirty="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Activity</a:t>
            </a:r>
            <a:endParaRPr lang="en-GB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Pick out the </a:t>
            </a:r>
            <a:r>
              <a:rPr lang="en-GB" sz="1600" b="1" dirty="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head noun i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n these examples. How is it </a:t>
            </a:r>
            <a:r>
              <a:rPr lang="en-GB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premodified</a:t>
            </a:r>
            <a:r>
              <a:rPr lang="en-GB" sz="1600" b="1" dirty="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 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and/or </a:t>
            </a:r>
            <a:r>
              <a:rPr lang="en-GB" sz="1600" b="1" dirty="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postmodified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?</a:t>
            </a:r>
            <a:endParaRPr lang="en-GB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The big, beautiful bus.</a:t>
            </a:r>
            <a:endParaRPr lang="en-GB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a black dog with a brown collar</a:t>
            </a:r>
            <a:endParaRPr lang="en-GB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the prime minister, Gordon Brown</a:t>
            </a:r>
            <a:endParaRPr lang="en-GB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the man who thought his wife was a hat</a:t>
            </a:r>
            <a:endParaRPr lang="en-GB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castles in the air</a:t>
            </a:r>
            <a:endParaRPr lang="en-GB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[An immaculate three-bedroom terraced </a:t>
            </a:r>
            <a:r>
              <a:rPr lang="en-GB" sz="1600" u="sng" dirty="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property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 with full gas-fired central heating] is on [the </a:t>
            </a:r>
            <a:r>
              <a:rPr lang="en-GB" sz="1600" u="sng" dirty="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market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] through [this estate </a:t>
            </a:r>
            <a:r>
              <a:rPr lang="en-GB" sz="1600" u="sng" dirty="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agency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]. The ground floor accommodation briefly comprises a charming bay-windowed lounge, containing a superb late Victorian slate feature fireplace with a living flame gas fire; a separate dining-room with fitted radiation gas fire; a well-fitted </a:t>
            </a:r>
            <a:r>
              <a:rPr lang="en-GB" sz="1600" dirty="0" err="1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offshot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 kitchen containing high-quality fitted </a:t>
            </a:r>
            <a:r>
              <a:rPr lang="en-GB" sz="1600" dirty="0" err="1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hygena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 units, Worcester </a:t>
            </a:r>
            <a:r>
              <a:rPr lang="en-GB" sz="1600" dirty="0" err="1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Heatslave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 gas-fired combination boiler and plumbing for an automatic washer.  </a:t>
            </a:r>
            <a:endParaRPr lang="en-GB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90000"/>
              </a:lnSpc>
            </a:pPr>
            <a:br>
              <a:rPr lang="en-US" sz="1000" dirty="0"/>
            </a:br>
            <a:endParaRPr lang="en-US" sz="10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9044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shade val="92000"/>
                <a:satMod val="160000"/>
              </a:schemeClr>
            </a:gs>
            <a:gs pos="77000">
              <a:schemeClr val="bg1">
                <a:tint val="100000"/>
                <a:shade val="73000"/>
                <a:satMod val="155000"/>
              </a:schemeClr>
            </a:gs>
            <a:gs pos="100000">
              <a:schemeClr val="bg1">
                <a:tint val="100000"/>
                <a:shade val="67000"/>
                <a:satMod val="14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E340A62-2AB4-4600-96C6-0B60B6E965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DC681C0-91A4-49F5-8158-CF3ECB854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34655" cy="6858000"/>
          </a:xfrm>
          <a:prstGeom prst="rect">
            <a:avLst/>
          </a:prstGeom>
          <a:ln w="6350" cap="sq" cmpd="sng" algn="ctr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102F34D-849F-4CF9-98E2-E57EC330D4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0"/>
            <a:ext cx="4657345" cy="6858000"/>
          </a:xfrm>
          <a:prstGeom prst="rect">
            <a:avLst/>
          </a:prstGeom>
          <a:blipFill dpi="0" rotWithShape="1">
            <a:blip r:embed="rId2">
              <a:alphaModFix amt="6000"/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8C643D-16B6-4DB0-A350-93F9C38B0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9287" y="1168400"/>
            <a:ext cx="3697043" cy="4521200"/>
          </a:xfrm>
        </p:spPr>
        <p:txBody>
          <a:bodyPr>
            <a:normAutofit/>
          </a:bodyPr>
          <a:lstStyle/>
          <a:p>
            <a:r>
              <a:rPr lang="en-GB" sz="4000">
                <a:solidFill>
                  <a:srgbClr val="FFFFFF"/>
                </a:solidFill>
              </a:rPr>
              <a:t>Adverb types and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AB04AF-5C3C-40E8-B355-73ED4EE044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337" y="1168400"/>
            <a:ext cx="6326423" cy="4521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>
                <a:ea typeface="+mn-lt"/>
                <a:cs typeface="+mn-lt"/>
              </a:rPr>
              <a:t>McEnroe scowls angrily at the umpire. He certainly didn’t like that call. Still, he’s keeping his temper today, and that’s the main thing. He serves again now, ferociously – into the net. Connors bounces up and down a couple of times and swipes an imaginary ball into the sky. Second service. A better serve this time, makes Connors leap sideways, but he sends a marvellous return across the court and McEnroe can’t reach it. Connors handled that very coolly and with real power.</a:t>
            </a:r>
            <a:endParaRPr lang="en-GB" dirty="0"/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54165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CA8713-EB76-4296-AB3B-61BBE74A4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And the rest...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736CAF-A92C-4931-AE74-3798B14EC8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b="1" i="1" dirty="0">
                <a:ea typeface="+mn-lt"/>
                <a:cs typeface="+mn-lt"/>
              </a:rPr>
              <a:t>Activity</a:t>
            </a:r>
            <a:endParaRPr lang="en-GB" dirty="0"/>
          </a:p>
          <a:p>
            <a:r>
              <a:rPr lang="en-GB" b="1" i="1" dirty="0">
                <a:ea typeface="+mn-lt"/>
                <a:cs typeface="+mn-lt"/>
              </a:rPr>
              <a:t>Replace nouns with pronouns as appropriate in the following sentences:</a:t>
            </a:r>
            <a:endParaRPr lang="en-GB" dirty="0"/>
          </a:p>
          <a:p>
            <a:r>
              <a:rPr lang="en-GB" dirty="0">
                <a:ea typeface="+mn-lt"/>
                <a:cs typeface="+mn-lt"/>
              </a:rPr>
              <a:t>Ruth smiled so I smiled back at Ruth.</a:t>
            </a:r>
            <a:endParaRPr lang="en-GB" dirty="0"/>
          </a:p>
          <a:p>
            <a:br>
              <a:rPr lang="en-US" dirty="0"/>
            </a:br>
            <a:endParaRPr lang="en-US" dirty="0"/>
          </a:p>
          <a:p>
            <a:r>
              <a:rPr lang="en-GB" dirty="0">
                <a:ea typeface="+mn-lt"/>
                <a:cs typeface="+mn-lt"/>
              </a:rPr>
              <a:t>A man burst in. The man was very angry.</a:t>
            </a:r>
            <a:endParaRPr lang="en-GB" dirty="0"/>
          </a:p>
          <a:p>
            <a:br>
              <a:rPr lang="en-US" dirty="0"/>
            </a:br>
            <a:endParaRPr lang="en-US" dirty="0"/>
          </a:p>
          <a:p>
            <a:r>
              <a:rPr lang="en-GB" dirty="0">
                <a:ea typeface="+mn-lt"/>
                <a:cs typeface="+mn-lt"/>
              </a:rPr>
              <a:t>Paul took Rover and Rex for a walk. Once in the park, Paul let Rover and Rex off Rover and Rex's leads.</a:t>
            </a:r>
            <a:endParaRPr lang="en-GB" dirty="0"/>
          </a:p>
          <a:p>
            <a:r>
              <a:rPr lang="en-GB" dirty="0">
                <a:ea typeface="+mn-lt"/>
                <a:cs typeface="+mn-lt"/>
              </a:rPr>
              <a:t>She took the box and opened the box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45490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shade val="92000"/>
                <a:satMod val="160000"/>
              </a:schemeClr>
            </a:gs>
            <a:gs pos="77000">
              <a:schemeClr val="bg1">
                <a:tint val="100000"/>
                <a:shade val="73000"/>
                <a:satMod val="155000"/>
              </a:schemeClr>
            </a:gs>
            <a:gs pos="100000">
              <a:schemeClr val="bg1">
                <a:tint val="100000"/>
                <a:shade val="67000"/>
                <a:satMod val="14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E340A62-2AB4-4600-96C6-0B60B6E965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DC681C0-91A4-49F5-8158-CF3ECB854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34655" cy="6858000"/>
          </a:xfrm>
          <a:prstGeom prst="rect">
            <a:avLst/>
          </a:prstGeom>
          <a:ln w="6350" cap="sq" cmpd="sng" algn="ctr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102F34D-849F-4CF9-98E2-E57EC330D4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0"/>
            <a:ext cx="4657345" cy="6858000"/>
          </a:xfrm>
          <a:prstGeom prst="rect">
            <a:avLst/>
          </a:prstGeom>
          <a:blipFill dpi="0" rotWithShape="1">
            <a:blip r:embed="rId2">
              <a:alphaModFix amt="6000"/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E678A8-C70F-49E7-AF52-E8193B398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9287" y="1168400"/>
            <a:ext cx="3697043" cy="4521200"/>
          </a:xfrm>
        </p:spPr>
        <p:txBody>
          <a:bodyPr>
            <a:normAutofit/>
          </a:bodyPr>
          <a:lstStyle/>
          <a:p>
            <a:r>
              <a:rPr lang="en-GB" sz="4000">
                <a:solidFill>
                  <a:srgbClr val="FFFFFF"/>
                </a:solidFill>
              </a:rPr>
              <a:t>1a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A9EE1F-1ACC-4E5F-8A30-94FD5BD4B8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337" y="1168400"/>
            <a:ext cx="6326423" cy="4521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What features could you look for?</a:t>
            </a:r>
          </a:p>
        </p:txBody>
      </p:sp>
    </p:spTree>
    <p:extLst>
      <p:ext uri="{BB962C8B-B14F-4D97-AF65-F5344CB8AC3E}">
        <p14:creationId xmlns:p14="http://schemas.microsoft.com/office/powerpoint/2010/main" val="35846375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7558C-C21E-47BB-9096-4249E00F3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Syntax – what are the sentence types?</a:t>
            </a:r>
          </a:p>
        </p:txBody>
      </p:sp>
      <p:pic>
        <p:nvPicPr>
          <p:cNvPr id="4" name="Picture 4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026B3E7F-6F1E-43D1-9856-458C3B05FB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45361" y="1326743"/>
            <a:ext cx="3699994" cy="5225881"/>
          </a:xfrm>
        </p:spPr>
      </p:pic>
    </p:spTree>
    <p:extLst>
      <p:ext uri="{BB962C8B-B14F-4D97-AF65-F5344CB8AC3E}">
        <p14:creationId xmlns:p14="http://schemas.microsoft.com/office/powerpoint/2010/main" val="34891496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354FEFFF27DD4D8029A23C3811DAEC" ma:contentTypeVersion="2" ma:contentTypeDescription="Create a new document." ma:contentTypeScope="" ma:versionID="cca2a1b9050c9517223e0d05960cc77a">
  <xsd:schema xmlns:xsd="http://www.w3.org/2001/XMLSchema" xmlns:xs="http://www.w3.org/2001/XMLSchema" xmlns:p="http://schemas.microsoft.com/office/2006/metadata/properties" xmlns:ns2="506ac514-9468-4ce6-abae-8e7a4c758df2" targetNamespace="http://schemas.microsoft.com/office/2006/metadata/properties" ma:root="true" ma:fieldsID="b2cc00df0699d317fb15511ae0dfd42f" ns2:_="">
    <xsd:import namespace="506ac514-9468-4ce6-abae-8e7a4c758df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6ac514-9468-4ce6-abae-8e7a4c758df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36C72EA-A058-4386-87D0-BB93C96414A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6BAF160-2452-4E94-AA82-138E608A993D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370A6C1D-879F-47DA-9A5A-E465237B6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06ac514-9468-4ce6-abae-8e7a4c758df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Savon</vt:lpstr>
      <vt:lpstr>Grammar</vt:lpstr>
      <vt:lpstr>Eight word classes</vt:lpstr>
      <vt:lpstr>Noun types and examples</vt:lpstr>
      <vt:lpstr>Verb types and examples</vt:lpstr>
      <vt:lpstr>Adjective types and examples</vt:lpstr>
      <vt:lpstr>Adverb types and examples</vt:lpstr>
      <vt:lpstr>And the rest...</vt:lpstr>
      <vt:lpstr>1a</vt:lpstr>
      <vt:lpstr>Syntax – what are the sentence types?</vt:lpstr>
      <vt:lpstr>Rhetoric – what schemes do you remember?</vt:lpstr>
      <vt:lpstr>Clauses – what do you remember?</vt:lpstr>
      <vt:lpstr>1b</vt:lpstr>
      <vt:lpstr>Plan and write up answers on this text...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114</cp:revision>
  <dcterms:created xsi:type="dcterms:W3CDTF">2020-03-25T09:20:32Z</dcterms:created>
  <dcterms:modified xsi:type="dcterms:W3CDTF">2020-03-25T09:49:28Z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0x01010087354FEFFF27DD4D8029A23C3811DAEC</vt:lpwstr>
  </property>
</Properties>
</file>