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66980C-20CD-4AEF-8563-D531DFC56283}" v="483" dt="2020-04-01T09:12:59.8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Hunter-Phillips" userId="S::jhp@godalming.ac.uk::d8dd174a-82df-4a22-b864-6b209672f5fe" providerId="AD" clId="Web-{7E66980C-20CD-4AEF-8563-D531DFC56283}"/>
    <pc:docChg chg="addSld modSld addMainMaster delMainMaster">
      <pc:chgData name="Jennifer Hunter-Phillips" userId="S::jhp@godalming.ac.uk::d8dd174a-82df-4a22-b864-6b209672f5fe" providerId="AD" clId="Web-{7E66980C-20CD-4AEF-8563-D531DFC56283}" dt="2020-04-01T09:12:59.869" v="475" actId="20577"/>
      <pc:docMkLst>
        <pc:docMk/>
      </pc:docMkLst>
      <pc:sldChg chg="addSp delSp modSp mod setBg modClrScheme setClrOvrMap chgLayout">
        <pc:chgData name="Jennifer Hunter-Phillips" userId="S::jhp@godalming.ac.uk::d8dd174a-82df-4a22-b864-6b209672f5fe" providerId="AD" clId="Web-{7E66980C-20CD-4AEF-8563-D531DFC56283}" dt="2020-04-01T08:53:47.320" v="26"/>
        <pc:sldMkLst>
          <pc:docMk/>
          <pc:sldMk cId="109857222" sldId="256"/>
        </pc:sldMkLst>
        <pc:spChg chg="mod ord">
          <ac:chgData name="Jennifer Hunter-Phillips" userId="S::jhp@godalming.ac.uk::d8dd174a-82df-4a22-b864-6b209672f5fe" providerId="AD" clId="Web-{7E66980C-20CD-4AEF-8563-D531DFC56283}" dt="2020-04-01T08:53:25.664" v="15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Jennifer Hunter-Phillips" userId="S::jhp@godalming.ac.uk::d8dd174a-82df-4a22-b864-6b209672f5fe" providerId="AD" clId="Web-{7E66980C-20CD-4AEF-8563-D531DFC56283}" dt="2020-04-01T08:53:47.195" v="24" actId="20577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Jennifer Hunter-Phillips" userId="S::jhp@godalming.ac.uk::d8dd174a-82df-4a22-b864-6b209672f5fe" providerId="AD" clId="Web-{7E66980C-20CD-4AEF-8563-D531DFC56283}" dt="2020-04-01T08:53:47.320" v="26"/>
          <ac:spMkLst>
            <pc:docMk/>
            <pc:sldMk cId="109857222" sldId="256"/>
            <ac:spMk id="8" creationId="{62AE8E50-35D4-4D5A-A4BB-168CBB027DA2}"/>
          </ac:spMkLst>
        </pc:spChg>
        <pc:spChg chg="add del">
          <ac:chgData name="Jennifer Hunter-Phillips" userId="S::jhp@godalming.ac.uk::d8dd174a-82df-4a22-b864-6b209672f5fe" providerId="AD" clId="Web-{7E66980C-20CD-4AEF-8563-D531DFC56283}" dt="2020-04-01T08:53:47.320" v="26"/>
          <ac:spMkLst>
            <pc:docMk/>
            <pc:sldMk cId="109857222" sldId="256"/>
            <ac:spMk id="10" creationId="{C37D1D6D-17D8-4296-B000-665D1892D01E}"/>
          </ac:spMkLst>
        </pc:spChg>
        <pc:spChg chg="add del">
          <ac:chgData name="Jennifer Hunter-Phillips" userId="S::jhp@godalming.ac.uk::d8dd174a-82df-4a22-b864-6b209672f5fe" providerId="AD" clId="Web-{7E66980C-20CD-4AEF-8563-D531DFC56283}" dt="2020-04-01T08:53:47.320" v="26"/>
          <ac:spMkLst>
            <pc:docMk/>
            <pc:sldMk cId="109857222" sldId="256"/>
            <ac:spMk id="12" creationId="{1B26E892-1320-40AA-9CA1-246721C18768}"/>
          </ac:spMkLst>
        </pc:spChg>
        <pc:spChg chg="add del">
          <ac:chgData name="Jennifer Hunter-Phillips" userId="S::jhp@godalming.ac.uk::d8dd174a-82df-4a22-b864-6b209672f5fe" providerId="AD" clId="Web-{7E66980C-20CD-4AEF-8563-D531DFC56283}" dt="2020-04-01T08:53:47.320" v="26"/>
          <ac:spMkLst>
            <pc:docMk/>
            <pc:sldMk cId="109857222" sldId="256"/>
            <ac:spMk id="16" creationId="{C170DF7D-4686-4BD5-A9CD-C8964928468D}"/>
          </ac:spMkLst>
        </pc:spChg>
        <pc:spChg chg="add">
          <ac:chgData name="Jennifer Hunter-Phillips" userId="S::jhp@godalming.ac.uk::d8dd174a-82df-4a22-b864-6b209672f5fe" providerId="AD" clId="Web-{7E66980C-20CD-4AEF-8563-D531DFC56283}" dt="2020-04-01T08:53:47.320" v="26"/>
          <ac:spMkLst>
            <pc:docMk/>
            <pc:sldMk cId="109857222" sldId="256"/>
            <ac:spMk id="21" creationId="{62AE8E50-35D4-4D5A-A4BB-168CBB027DA2}"/>
          </ac:spMkLst>
        </pc:spChg>
        <pc:spChg chg="add">
          <ac:chgData name="Jennifer Hunter-Phillips" userId="S::jhp@godalming.ac.uk::d8dd174a-82df-4a22-b864-6b209672f5fe" providerId="AD" clId="Web-{7E66980C-20CD-4AEF-8563-D531DFC56283}" dt="2020-04-01T08:53:47.320" v="26"/>
          <ac:spMkLst>
            <pc:docMk/>
            <pc:sldMk cId="109857222" sldId="256"/>
            <ac:spMk id="23" creationId="{C37D1D6D-17D8-4296-B000-665D1892D01E}"/>
          </ac:spMkLst>
        </pc:spChg>
        <pc:spChg chg="add">
          <ac:chgData name="Jennifer Hunter-Phillips" userId="S::jhp@godalming.ac.uk::d8dd174a-82df-4a22-b864-6b209672f5fe" providerId="AD" clId="Web-{7E66980C-20CD-4AEF-8563-D531DFC56283}" dt="2020-04-01T08:53:47.320" v="26"/>
          <ac:spMkLst>
            <pc:docMk/>
            <pc:sldMk cId="109857222" sldId="256"/>
            <ac:spMk id="25" creationId="{1B26E892-1320-40AA-9CA1-246721C18768}"/>
          </ac:spMkLst>
        </pc:spChg>
        <pc:spChg chg="add">
          <ac:chgData name="Jennifer Hunter-Phillips" userId="S::jhp@godalming.ac.uk::d8dd174a-82df-4a22-b864-6b209672f5fe" providerId="AD" clId="Web-{7E66980C-20CD-4AEF-8563-D531DFC56283}" dt="2020-04-01T08:53:47.320" v="26"/>
          <ac:spMkLst>
            <pc:docMk/>
            <pc:sldMk cId="109857222" sldId="256"/>
            <ac:spMk id="29" creationId="{C170DF7D-4686-4BD5-A9CD-C8964928468D}"/>
          </ac:spMkLst>
        </pc:spChg>
        <pc:cxnChg chg="add del">
          <ac:chgData name="Jennifer Hunter-Phillips" userId="S::jhp@godalming.ac.uk::d8dd174a-82df-4a22-b864-6b209672f5fe" providerId="AD" clId="Web-{7E66980C-20CD-4AEF-8563-D531DFC56283}" dt="2020-04-01T08:53:47.320" v="26"/>
          <ac:cxnSpMkLst>
            <pc:docMk/>
            <pc:sldMk cId="109857222" sldId="256"/>
            <ac:cxnSpMk id="14" creationId="{C9A1F79C-E4D1-4AAE-BA11-3A09005252E3}"/>
          </ac:cxnSpMkLst>
        </pc:cxnChg>
        <pc:cxnChg chg="add">
          <ac:chgData name="Jennifer Hunter-Phillips" userId="S::jhp@godalming.ac.uk::d8dd174a-82df-4a22-b864-6b209672f5fe" providerId="AD" clId="Web-{7E66980C-20CD-4AEF-8563-D531DFC56283}" dt="2020-04-01T08:53:47.320" v="26"/>
          <ac:cxnSpMkLst>
            <pc:docMk/>
            <pc:sldMk cId="109857222" sldId="256"/>
            <ac:cxnSpMk id="27" creationId="{C9A1F79C-E4D1-4AAE-BA11-3A09005252E3}"/>
          </ac:cxnSpMkLst>
        </pc:cxnChg>
      </pc:sldChg>
      <pc:sldChg chg="modSp new">
        <pc:chgData name="Jennifer Hunter-Phillips" userId="S::jhp@godalming.ac.uk::d8dd174a-82df-4a22-b864-6b209672f5fe" providerId="AD" clId="Web-{7E66980C-20CD-4AEF-8563-D531DFC56283}" dt="2020-04-01T08:54:09.977" v="36" actId="20577"/>
        <pc:sldMkLst>
          <pc:docMk/>
          <pc:sldMk cId="1605630072" sldId="257"/>
        </pc:sldMkLst>
        <pc:spChg chg="mod">
          <ac:chgData name="Jennifer Hunter-Phillips" userId="S::jhp@godalming.ac.uk::d8dd174a-82df-4a22-b864-6b209672f5fe" providerId="AD" clId="Web-{7E66980C-20CD-4AEF-8563-D531DFC56283}" dt="2020-04-01T08:54:09.977" v="36" actId="20577"/>
          <ac:spMkLst>
            <pc:docMk/>
            <pc:sldMk cId="1605630072" sldId="257"/>
            <ac:spMk id="2" creationId="{917A37EC-AC70-4342-B89F-88D83C0AE9F7}"/>
          </ac:spMkLst>
        </pc:spChg>
      </pc:sldChg>
      <pc:sldChg chg="addSp delSp modSp new mod setBg">
        <pc:chgData name="Jennifer Hunter-Phillips" userId="S::jhp@godalming.ac.uk::d8dd174a-82df-4a22-b864-6b209672f5fe" providerId="AD" clId="Web-{7E66980C-20CD-4AEF-8563-D531DFC56283}" dt="2020-04-01T09:02:58.087" v="307" actId="20577"/>
        <pc:sldMkLst>
          <pc:docMk/>
          <pc:sldMk cId="434346054" sldId="258"/>
        </pc:sldMkLst>
        <pc:spChg chg="mod">
          <ac:chgData name="Jennifer Hunter-Phillips" userId="S::jhp@godalming.ac.uk::d8dd174a-82df-4a22-b864-6b209672f5fe" providerId="AD" clId="Web-{7E66980C-20CD-4AEF-8563-D531DFC56283}" dt="2020-04-01T08:56:42.586" v="257"/>
          <ac:spMkLst>
            <pc:docMk/>
            <pc:sldMk cId="434346054" sldId="258"/>
            <ac:spMk id="2" creationId="{DF232F3A-F366-44D4-9A56-B24A1896DE19}"/>
          </ac:spMkLst>
        </pc:spChg>
        <pc:spChg chg="del mod">
          <ac:chgData name="Jennifer Hunter-Phillips" userId="S::jhp@godalming.ac.uk::d8dd174a-82df-4a22-b864-6b209672f5fe" providerId="AD" clId="Web-{7E66980C-20CD-4AEF-8563-D531DFC56283}" dt="2020-04-01T08:56:42.586" v="257"/>
          <ac:spMkLst>
            <pc:docMk/>
            <pc:sldMk cId="434346054" sldId="258"/>
            <ac:spMk id="3" creationId="{71687C6F-A14A-484A-A879-F95D830510FA}"/>
          </ac:spMkLst>
        </pc:spChg>
        <pc:graphicFrameChg chg="add modGraphic">
          <ac:chgData name="Jennifer Hunter-Phillips" userId="S::jhp@godalming.ac.uk::d8dd174a-82df-4a22-b864-6b209672f5fe" providerId="AD" clId="Web-{7E66980C-20CD-4AEF-8563-D531DFC56283}" dt="2020-04-01T09:02:58.087" v="307" actId="20577"/>
          <ac:graphicFrameMkLst>
            <pc:docMk/>
            <pc:sldMk cId="434346054" sldId="258"/>
            <ac:graphicFrameMk id="5" creationId="{960D3518-62D6-4713-BFBA-8106CE5815AB}"/>
          </ac:graphicFrameMkLst>
        </pc:graphicFrameChg>
      </pc:sldChg>
      <pc:sldChg chg="modSp new">
        <pc:chgData name="Jennifer Hunter-Phillips" userId="S::jhp@godalming.ac.uk::d8dd174a-82df-4a22-b864-6b209672f5fe" providerId="AD" clId="Web-{7E66980C-20CD-4AEF-8563-D531DFC56283}" dt="2020-04-01T08:55:35.977" v="133" actId="20577"/>
        <pc:sldMkLst>
          <pc:docMk/>
          <pc:sldMk cId="3437739039" sldId="259"/>
        </pc:sldMkLst>
        <pc:spChg chg="mod">
          <ac:chgData name="Jennifer Hunter-Phillips" userId="S::jhp@godalming.ac.uk::d8dd174a-82df-4a22-b864-6b209672f5fe" providerId="AD" clId="Web-{7E66980C-20CD-4AEF-8563-D531DFC56283}" dt="2020-04-01T08:55:35.977" v="133" actId="20577"/>
          <ac:spMkLst>
            <pc:docMk/>
            <pc:sldMk cId="3437739039" sldId="259"/>
            <ac:spMk id="2" creationId="{DAB09F29-94EE-4531-BE5A-FFCA4CFAF31E}"/>
          </ac:spMkLst>
        </pc:spChg>
      </pc:sldChg>
      <pc:sldChg chg="addSp delSp modSp new mod setBg">
        <pc:chgData name="Jennifer Hunter-Phillips" userId="S::jhp@godalming.ac.uk::d8dd174a-82df-4a22-b864-6b209672f5fe" providerId="AD" clId="Web-{7E66980C-20CD-4AEF-8563-D531DFC56283}" dt="2020-04-01T09:03:16.915" v="323" actId="20577"/>
        <pc:sldMkLst>
          <pc:docMk/>
          <pc:sldMk cId="677661825" sldId="260"/>
        </pc:sldMkLst>
        <pc:spChg chg="mod">
          <ac:chgData name="Jennifer Hunter-Phillips" userId="S::jhp@godalming.ac.uk::d8dd174a-82df-4a22-b864-6b209672f5fe" providerId="AD" clId="Web-{7E66980C-20CD-4AEF-8563-D531DFC56283}" dt="2020-04-01T08:56:34.368" v="256"/>
          <ac:spMkLst>
            <pc:docMk/>
            <pc:sldMk cId="677661825" sldId="260"/>
            <ac:spMk id="2" creationId="{2894EDF9-2061-45C6-A36D-C367AB56BC88}"/>
          </ac:spMkLst>
        </pc:spChg>
        <pc:spChg chg="del mod">
          <ac:chgData name="Jennifer Hunter-Phillips" userId="S::jhp@godalming.ac.uk::d8dd174a-82df-4a22-b864-6b209672f5fe" providerId="AD" clId="Web-{7E66980C-20CD-4AEF-8563-D531DFC56283}" dt="2020-04-01T08:56:34.368" v="256"/>
          <ac:spMkLst>
            <pc:docMk/>
            <pc:sldMk cId="677661825" sldId="260"/>
            <ac:spMk id="3" creationId="{D0262DB6-0501-4F87-9475-BD7BD439C150}"/>
          </ac:spMkLst>
        </pc:spChg>
        <pc:spChg chg="add">
          <ac:chgData name="Jennifer Hunter-Phillips" userId="S::jhp@godalming.ac.uk::d8dd174a-82df-4a22-b864-6b209672f5fe" providerId="AD" clId="Web-{7E66980C-20CD-4AEF-8563-D531DFC56283}" dt="2020-04-01T08:56:34.368" v="256"/>
          <ac:spMkLst>
            <pc:docMk/>
            <pc:sldMk cId="677661825" sldId="260"/>
            <ac:spMk id="10" creationId="{F7422F06-6017-4361-8872-E0E2CEB20B48}"/>
          </ac:spMkLst>
        </pc:spChg>
        <pc:graphicFrameChg chg="add modGraphic">
          <ac:chgData name="Jennifer Hunter-Phillips" userId="S::jhp@godalming.ac.uk::d8dd174a-82df-4a22-b864-6b209672f5fe" providerId="AD" clId="Web-{7E66980C-20CD-4AEF-8563-D531DFC56283}" dt="2020-04-01T09:03:16.915" v="323" actId="20577"/>
          <ac:graphicFrameMkLst>
            <pc:docMk/>
            <pc:sldMk cId="677661825" sldId="260"/>
            <ac:graphicFrameMk id="5" creationId="{C384908A-EFD3-4569-9451-FD8627379EAD}"/>
          </ac:graphicFrameMkLst>
        </pc:graphicFrameChg>
      </pc:sldChg>
      <pc:sldChg chg="addSp modSp new mod setBg">
        <pc:chgData name="Jennifer Hunter-Phillips" userId="S::jhp@godalming.ac.uk::d8dd174a-82df-4a22-b864-6b209672f5fe" providerId="AD" clId="Web-{7E66980C-20CD-4AEF-8563-D531DFC56283}" dt="2020-04-01T09:03:34.993" v="324"/>
        <pc:sldMkLst>
          <pc:docMk/>
          <pc:sldMk cId="242658066" sldId="261"/>
        </pc:sldMkLst>
        <pc:spChg chg="mod">
          <ac:chgData name="Jennifer Hunter-Phillips" userId="S::jhp@godalming.ac.uk::d8dd174a-82df-4a22-b864-6b209672f5fe" providerId="AD" clId="Web-{7E66980C-20CD-4AEF-8563-D531DFC56283}" dt="2020-04-01T09:03:34.993" v="324"/>
          <ac:spMkLst>
            <pc:docMk/>
            <pc:sldMk cId="242658066" sldId="261"/>
            <ac:spMk id="2" creationId="{8F56062E-38B0-49BF-94C9-98A6C6350CA5}"/>
          </ac:spMkLst>
        </pc:spChg>
        <pc:spChg chg="mod">
          <ac:chgData name="Jennifer Hunter-Phillips" userId="S::jhp@godalming.ac.uk::d8dd174a-82df-4a22-b864-6b209672f5fe" providerId="AD" clId="Web-{7E66980C-20CD-4AEF-8563-D531DFC56283}" dt="2020-04-01T09:03:34.993" v="324"/>
          <ac:spMkLst>
            <pc:docMk/>
            <pc:sldMk cId="242658066" sldId="261"/>
            <ac:spMk id="3" creationId="{2199E0E7-B0AD-4125-B232-B8CF45B33479}"/>
          </ac:spMkLst>
        </pc:spChg>
        <pc:spChg chg="add">
          <ac:chgData name="Jennifer Hunter-Phillips" userId="S::jhp@godalming.ac.uk::d8dd174a-82df-4a22-b864-6b209672f5fe" providerId="AD" clId="Web-{7E66980C-20CD-4AEF-8563-D531DFC56283}" dt="2020-04-01T09:03:34.993" v="324"/>
          <ac:spMkLst>
            <pc:docMk/>
            <pc:sldMk cId="242658066" sldId="261"/>
            <ac:spMk id="8" creationId="{77D7B666-D5E6-48CE-B26A-FB5E5C34AF90}"/>
          </ac:spMkLst>
        </pc:spChg>
        <pc:spChg chg="add">
          <ac:chgData name="Jennifer Hunter-Phillips" userId="S::jhp@godalming.ac.uk::d8dd174a-82df-4a22-b864-6b209672f5fe" providerId="AD" clId="Web-{7E66980C-20CD-4AEF-8563-D531DFC56283}" dt="2020-04-01T09:03:34.993" v="324"/>
          <ac:spMkLst>
            <pc:docMk/>
            <pc:sldMk cId="242658066" sldId="261"/>
            <ac:spMk id="10" creationId="{F6EE670A-A41A-44AD-BC1C-2090365EB5B3}"/>
          </ac:spMkLst>
        </pc:spChg>
      </pc:sldChg>
      <pc:sldChg chg="addSp modSp new mod setBg">
        <pc:chgData name="Jennifer Hunter-Phillips" userId="S::jhp@godalming.ac.uk::d8dd174a-82df-4a22-b864-6b209672f5fe" providerId="AD" clId="Web-{7E66980C-20CD-4AEF-8563-D531DFC56283}" dt="2020-04-01T09:04:36.384" v="360"/>
        <pc:sldMkLst>
          <pc:docMk/>
          <pc:sldMk cId="1178744924" sldId="262"/>
        </pc:sldMkLst>
        <pc:spChg chg="mod">
          <ac:chgData name="Jennifer Hunter-Phillips" userId="S::jhp@godalming.ac.uk::d8dd174a-82df-4a22-b864-6b209672f5fe" providerId="AD" clId="Web-{7E66980C-20CD-4AEF-8563-D531DFC56283}" dt="2020-04-01T09:04:36.384" v="360"/>
          <ac:spMkLst>
            <pc:docMk/>
            <pc:sldMk cId="1178744924" sldId="262"/>
            <ac:spMk id="2" creationId="{8AD7B380-B8B2-4C2B-8D89-A64BF20CE464}"/>
          </ac:spMkLst>
        </pc:spChg>
        <pc:spChg chg="mod">
          <ac:chgData name="Jennifer Hunter-Phillips" userId="S::jhp@godalming.ac.uk::d8dd174a-82df-4a22-b864-6b209672f5fe" providerId="AD" clId="Web-{7E66980C-20CD-4AEF-8563-D531DFC56283}" dt="2020-04-01T09:04:36.384" v="360"/>
          <ac:spMkLst>
            <pc:docMk/>
            <pc:sldMk cId="1178744924" sldId="262"/>
            <ac:spMk id="3" creationId="{5F3B3789-FDD4-4492-8970-DD38B139ADE6}"/>
          </ac:spMkLst>
        </pc:spChg>
        <pc:spChg chg="add">
          <ac:chgData name="Jennifer Hunter-Phillips" userId="S::jhp@godalming.ac.uk::d8dd174a-82df-4a22-b864-6b209672f5fe" providerId="AD" clId="Web-{7E66980C-20CD-4AEF-8563-D531DFC56283}" dt="2020-04-01T09:04:36.384" v="360"/>
          <ac:spMkLst>
            <pc:docMk/>
            <pc:sldMk cId="1178744924" sldId="262"/>
            <ac:spMk id="8" creationId="{77D7B666-D5E6-48CE-B26A-FB5E5C34AF90}"/>
          </ac:spMkLst>
        </pc:spChg>
        <pc:spChg chg="add">
          <ac:chgData name="Jennifer Hunter-Phillips" userId="S::jhp@godalming.ac.uk::d8dd174a-82df-4a22-b864-6b209672f5fe" providerId="AD" clId="Web-{7E66980C-20CD-4AEF-8563-D531DFC56283}" dt="2020-04-01T09:04:36.384" v="360"/>
          <ac:spMkLst>
            <pc:docMk/>
            <pc:sldMk cId="1178744924" sldId="262"/>
            <ac:spMk id="10" creationId="{F6EE670A-A41A-44AD-BC1C-2090365EB5B3}"/>
          </ac:spMkLst>
        </pc:spChg>
      </pc:sldChg>
      <pc:sldChg chg="addSp delSp modSp new mod setBg">
        <pc:chgData name="Jennifer Hunter-Phillips" userId="S::jhp@godalming.ac.uk::d8dd174a-82df-4a22-b864-6b209672f5fe" providerId="AD" clId="Web-{7E66980C-20CD-4AEF-8563-D531DFC56283}" dt="2020-04-01T09:07:42.790" v="416"/>
        <pc:sldMkLst>
          <pc:docMk/>
          <pc:sldMk cId="727090351" sldId="263"/>
        </pc:sldMkLst>
        <pc:spChg chg="mod">
          <ac:chgData name="Jennifer Hunter-Phillips" userId="S::jhp@godalming.ac.uk::d8dd174a-82df-4a22-b864-6b209672f5fe" providerId="AD" clId="Web-{7E66980C-20CD-4AEF-8563-D531DFC56283}" dt="2020-04-01T09:07:42.790" v="416"/>
          <ac:spMkLst>
            <pc:docMk/>
            <pc:sldMk cId="727090351" sldId="263"/>
            <ac:spMk id="2" creationId="{F9D2B1FA-C2B4-4D7C-A69A-70062EAC920D}"/>
          </ac:spMkLst>
        </pc:spChg>
        <pc:spChg chg="add del mod">
          <ac:chgData name="Jennifer Hunter-Phillips" userId="S::jhp@godalming.ac.uk::d8dd174a-82df-4a22-b864-6b209672f5fe" providerId="AD" clId="Web-{7E66980C-20CD-4AEF-8563-D531DFC56283}" dt="2020-04-01T09:07:42.790" v="416"/>
          <ac:spMkLst>
            <pc:docMk/>
            <pc:sldMk cId="727090351" sldId="263"/>
            <ac:spMk id="3" creationId="{9CAEC518-6F16-407A-B0E0-F111033D6284}"/>
          </ac:spMkLst>
        </pc:spChg>
        <pc:spChg chg="add del">
          <ac:chgData name="Jennifer Hunter-Phillips" userId="S::jhp@godalming.ac.uk::d8dd174a-82df-4a22-b864-6b209672f5fe" providerId="AD" clId="Web-{7E66980C-20CD-4AEF-8563-D531DFC56283}" dt="2020-04-01T09:07:42.790" v="416"/>
          <ac:spMkLst>
            <pc:docMk/>
            <pc:sldMk cId="727090351" sldId="263"/>
            <ac:spMk id="8" creationId="{77D7B666-D5E6-48CE-B26A-FB5E5C34AF90}"/>
          </ac:spMkLst>
        </pc:spChg>
        <pc:spChg chg="add del">
          <ac:chgData name="Jennifer Hunter-Phillips" userId="S::jhp@godalming.ac.uk::d8dd174a-82df-4a22-b864-6b209672f5fe" providerId="AD" clId="Web-{7E66980C-20CD-4AEF-8563-D531DFC56283}" dt="2020-04-01T09:07:42.790" v="416"/>
          <ac:spMkLst>
            <pc:docMk/>
            <pc:sldMk cId="727090351" sldId="263"/>
            <ac:spMk id="10" creationId="{F6EE670A-A41A-44AD-BC1C-2090365EB5B3}"/>
          </ac:spMkLst>
        </pc:spChg>
        <pc:graphicFrameChg chg="add del">
          <ac:chgData name="Jennifer Hunter-Phillips" userId="S::jhp@godalming.ac.uk::d8dd174a-82df-4a22-b864-6b209672f5fe" providerId="AD" clId="Web-{7E66980C-20CD-4AEF-8563-D531DFC56283}" dt="2020-04-01T09:07:42.790" v="416"/>
          <ac:graphicFrameMkLst>
            <pc:docMk/>
            <pc:sldMk cId="727090351" sldId="263"/>
            <ac:graphicFrameMk id="12" creationId="{1D0BA123-A414-4637-AAA0-7E537A166600}"/>
          </ac:graphicFrameMkLst>
        </pc:graphicFrameChg>
      </pc:sldChg>
      <pc:sldChg chg="addSp delSp modSp new mod setBg">
        <pc:chgData name="Jennifer Hunter-Phillips" userId="S::jhp@godalming.ac.uk::d8dd174a-82df-4a22-b864-6b209672f5fe" providerId="AD" clId="Web-{7E66980C-20CD-4AEF-8563-D531DFC56283}" dt="2020-04-01T09:08:34.103" v="418"/>
        <pc:sldMkLst>
          <pc:docMk/>
          <pc:sldMk cId="955162486" sldId="264"/>
        </pc:sldMkLst>
        <pc:spChg chg="mod">
          <ac:chgData name="Jennifer Hunter-Phillips" userId="S::jhp@godalming.ac.uk::d8dd174a-82df-4a22-b864-6b209672f5fe" providerId="AD" clId="Web-{7E66980C-20CD-4AEF-8563-D531DFC56283}" dt="2020-04-01T09:08:34.103" v="418"/>
          <ac:spMkLst>
            <pc:docMk/>
            <pc:sldMk cId="955162486" sldId="264"/>
            <ac:spMk id="2" creationId="{D26D627F-FC32-4C05-B44F-5599295D3917}"/>
          </ac:spMkLst>
        </pc:spChg>
        <pc:spChg chg="add del mod">
          <ac:chgData name="Jennifer Hunter-Phillips" userId="S::jhp@godalming.ac.uk::d8dd174a-82df-4a22-b864-6b209672f5fe" providerId="AD" clId="Web-{7E66980C-20CD-4AEF-8563-D531DFC56283}" dt="2020-04-01T09:08:34.103" v="418"/>
          <ac:spMkLst>
            <pc:docMk/>
            <pc:sldMk cId="955162486" sldId="264"/>
            <ac:spMk id="3" creationId="{282EC8FA-CA21-4AD6-9C68-E3CB7EEC6DDD}"/>
          </ac:spMkLst>
        </pc:spChg>
        <pc:spChg chg="add del">
          <ac:chgData name="Jennifer Hunter-Phillips" userId="S::jhp@godalming.ac.uk::d8dd174a-82df-4a22-b864-6b209672f5fe" providerId="AD" clId="Web-{7E66980C-20CD-4AEF-8563-D531DFC56283}" dt="2020-04-01T09:08:34.103" v="418"/>
          <ac:spMkLst>
            <pc:docMk/>
            <pc:sldMk cId="955162486" sldId="264"/>
            <ac:spMk id="8" creationId="{77D7B666-D5E6-48CE-B26A-FB5E5C34AF90}"/>
          </ac:spMkLst>
        </pc:spChg>
        <pc:spChg chg="add del">
          <ac:chgData name="Jennifer Hunter-Phillips" userId="S::jhp@godalming.ac.uk::d8dd174a-82df-4a22-b864-6b209672f5fe" providerId="AD" clId="Web-{7E66980C-20CD-4AEF-8563-D531DFC56283}" dt="2020-04-01T09:08:34.103" v="418"/>
          <ac:spMkLst>
            <pc:docMk/>
            <pc:sldMk cId="955162486" sldId="264"/>
            <ac:spMk id="10" creationId="{F6EE670A-A41A-44AD-BC1C-2090365EB5B3}"/>
          </ac:spMkLst>
        </pc:spChg>
        <pc:graphicFrameChg chg="add del">
          <ac:chgData name="Jennifer Hunter-Phillips" userId="S::jhp@godalming.ac.uk::d8dd174a-82df-4a22-b864-6b209672f5fe" providerId="AD" clId="Web-{7E66980C-20CD-4AEF-8563-D531DFC56283}" dt="2020-04-01T09:08:34.103" v="418"/>
          <ac:graphicFrameMkLst>
            <pc:docMk/>
            <pc:sldMk cId="955162486" sldId="264"/>
            <ac:graphicFrameMk id="12" creationId="{C45C0EE7-9861-4684-A53E-59A1626CA684}"/>
          </ac:graphicFrameMkLst>
        </pc:graphicFrameChg>
      </pc:sldChg>
      <pc:sldChg chg="addSp delSp modSp new mod setBg">
        <pc:chgData name="Jennifer Hunter-Phillips" userId="S::jhp@godalming.ac.uk::d8dd174a-82df-4a22-b864-6b209672f5fe" providerId="AD" clId="Web-{7E66980C-20CD-4AEF-8563-D531DFC56283}" dt="2020-04-01T09:12:59.869" v="474" actId="20577"/>
        <pc:sldMkLst>
          <pc:docMk/>
          <pc:sldMk cId="2153194296" sldId="265"/>
        </pc:sldMkLst>
        <pc:spChg chg="mod">
          <ac:chgData name="Jennifer Hunter-Phillips" userId="S::jhp@godalming.ac.uk::d8dd174a-82df-4a22-b864-6b209672f5fe" providerId="AD" clId="Web-{7E66980C-20CD-4AEF-8563-D531DFC56283}" dt="2020-04-01T09:12:56.135" v="464" actId="20577"/>
          <ac:spMkLst>
            <pc:docMk/>
            <pc:sldMk cId="2153194296" sldId="265"/>
            <ac:spMk id="2" creationId="{A84FE265-444F-4BA8-814E-196C3D5932D7}"/>
          </ac:spMkLst>
        </pc:spChg>
        <pc:spChg chg="del mod">
          <ac:chgData name="Jennifer Hunter-Phillips" userId="S::jhp@godalming.ac.uk::d8dd174a-82df-4a22-b864-6b209672f5fe" providerId="AD" clId="Web-{7E66980C-20CD-4AEF-8563-D531DFC56283}" dt="2020-04-01T09:12:23.197" v="425"/>
          <ac:spMkLst>
            <pc:docMk/>
            <pc:sldMk cId="2153194296" sldId="265"/>
            <ac:spMk id="3" creationId="{FB380C3D-82C9-402E-A451-A98AA002CDF8}"/>
          </ac:spMkLst>
        </pc:spChg>
        <pc:spChg chg="add mod">
          <ac:chgData name="Jennifer Hunter-Phillips" userId="S::jhp@godalming.ac.uk::d8dd174a-82df-4a22-b864-6b209672f5fe" providerId="AD" clId="Web-{7E66980C-20CD-4AEF-8563-D531DFC56283}" dt="2020-04-01T09:12:59.869" v="474" actId="20577"/>
          <ac:spMkLst>
            <pc:docMk/>
            <pc:sldMk cId="2153194296" sldId="265"/>
            <ac:spMk id="8" creationId="{FAFFEBC0-8135-4807-B219-668FE1BC93D3}"/>
          </ac:spMkLst>
        </pc:spChg>
        <pc:spChg chg="add">
          <ac:chgData name="Jennifer Hunter-Phillips" userId="S::jhp@godalming.ac.uk::d8dd174a-82df-4a22-b864-6b209672f5fe" providerId="AD" clId="Web-{7E66980C-20CD-4AEF-8563-D531DFC56283}" dt="2020-04-01T09:12:43.932" v="429"/>
          <ac:spMkLst>
            <pc:docMk/>
            <pc:sldMk cId="2153194296" sldId="265"/>
            <ac:spMk id="11" creationId="{4FAE1107-CEC3-4041-8BAA-CDB6F6759B35}"/>
          </ac:spMkLst>
        </pc:spChg>
        <pc:picChg chg="add mod ord">
          <ac:chgData name="Jennifer Hunter-Phillips" userId="S::jhp@godalming.ac.uk::d8dd174a-82df-4a22-b864-6b209672f5fe" providerId="AD" clId="Web-{7E66980C-20CD-4AEF-8563-D531DFC56283}" dt="2020-04-01T09:12:43.932" v="429"/>
          <ac:picMkLst>
            <pc:docMk/>
            <pc:sldMk cId="2153194296" sldId="265"/>
            <ac:picMk id="4" creationId="{60AA3FD9-B1F2-4C4E-AB4C-36A90EEF08DC}"/>
          </ac:picMkLst>
        </pc:picChg>
        <pc:cxnChg chg="add">
          <ac:chgData name="Jennifer Hunter-Phillips" userId="S::jhp@godalming.ac.uk::d8dd174a-82df-4a22-b864-6b209672f5fe" providerId="AD" clId="Web-{7E66980C-20CD-4AEF-8563-D531DFC56283}" dt="2020-04-01T09:12:43.932" v="429"/>
          <ac:cxnSpMkLst>
            <pc:docMk/>
            <pc:sldMk cId="2153194296" sldId="265"/>
            <ac:cxnSpMk id="13" creationId="{1AEA88FB-F5DD-45CE-AAE1-7B33D0ABDD25}"/>
          </ac:cxnSpMkLst>
        </pc:cxnChg>
      </pc:sldChg>
      <pc:sldMasterChg chg="del delSldLayout">
        <pc:chgData name="Jennifer Hunter-Phillips" userId="S::jhp@godalming.ac.uk::d8dd174a-82df-4a22-b864-6b209672f5fe" providerId="AD" clId="Web-{7E66980C-20CD-4AEF-8563-D531DFC56283}" dt="2020-04-01T08:52:50.758" v="0"/>
        <pc:sldMasterMkLst>
          <pc:docMk/>
          <pc:sldMasterMk cId="2460954070" sldId="2147483660"/>
        </pc:sldMasterMkLst>
        <pc:sldLayoutChg chg="del">
          <pc:chgData name="Jennifer Hunter-Phillips" userId="S::jhp@godalming.ac.uk::d8dd174a-82df-4a22-b864-6b209672f5fe" providerId="AD" clId="Web-{7E66980C-20CD-4AEF-8563-D531DFC56283}" dt="2020-04-01T08:52:50.758" v="0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Jennifer Hunter-Phillips" userId="S::jhp@godalming.ac.uk::d8dd174a-82df-4a22-b864-6b209672f5fe" providerId="AD" clId="Web-{7E66980C-20CD-4AEF-8563-D531DFC56283}" dt="2020-04-01T08:52:50.758" v="0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Jennifer Hunter-Phillips" userId="S::jhp@godalming.ac.uk::d8dd174a-82df-4a22-b864-6b209672f5fe" providerId="AD" clId="Web-{7E66980C-20CD-4AEF-8563-D531DFC56283}" dt="2020-04-01T08:52:50.758" v="0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Jennifer Hunter-Phillips" userId="S::jhp@godalming.ac.uk::d8dd174a-82df-4a22-b864-6b209672f5fe" providerId="AD" clId="Web-{7E66980C-20CD-4AEF-8563-D531DFC56283}" dt="2020-04-01T08:52:50.758" v="0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Jennifer Hunter-Phillips" userId="S::jhp@godalming.ac.uk::d8dd174a-82df-4a22-b864-6b209672f5fe" providerId="AD" clId="Web-{7E66980C-20CD-4AEF-8563-D531DFC56283}" dt="2020-04-01T08:52:50.758" v="0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Jennifer Hunter-Phillips" userId="S::jhp@godalming.ac.uk::d8dd174a-82df-4a22-b864-6b209672f5fe" providerId="AD" clId="Web-{7E66980C-20CD-4AEF-8563-D531DFC56283}" dt="2020-04-01T08:52:50.758" v="0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Jennifer Hunter-Phillips" userId="S::jhp@godalming.ac.uk::d8dd174a-82df-4a22-b864-6b209672f5fe" providerId="AD" clId="Web-{7E66980C-20CD-4AEF-8563-D531DFC56283}" dt="2020-04-01T08:52:50.758" v="0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Jennifer Hunter-Phillips" userId="S::jhp@godalming.ac.uk::d8dd174a-82df-4a22-b864-6b209672f5fe" providerId="AD" clId="Web-{7E66980C-20CD-4AEF-8563-D531DFC56283}" dt="2020-04-01T08:52:50.758" v="0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Jennifer Hunter-Phillips" userId="S::jhp@godalming.ac.uk::d8dd174a-82df-4a22-b864-6b209672f5fe" providerId="AD" clId="Web-{7E66980C-20CD-4AEF-8563-D531DFC56283}" dt="2020-04-01T08:52:50.758" v="0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Jennifer Hunter-Phillips" userId="S::jhp@godalming.ac.uk::d8dd174a-82df-4a22-b864-6b209672f5fe" providerId="AD" clId="Web-{7E66980C-20CD-4AEF-8563-D531DFC56283}" dt="2020-04-01T08:52:50.758" v="0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Jennifer Hunter-Phillips" userId="S::jhp@godalming.ac.uk::d8dd174a-82df-4a22-b864-6b209672f5fe" providerId="AD" clId="Web-{7E66980C-20CD-4AEF-8563-D531DFC56283}" dt="2020-04-01T08:52:50.758" v="0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addSldLayout delSldLayout modSldLayout">
        <pc:chgData name="Jennifer Hunter-Phillips" userId="S::jhp@godalming.ac.uk::d8dd174a-82df-4a22-b864-6b209672f5fe" providerId="AD" clId="Web-{7E66980C-20CD-4AEF-8563-D531DFC56283}" dt="2020-04-01T08:53:11.680" v="1"/>
        <pc:sldMasterMkLst>
          <pc:docMk/>
          <pc:sldMasterMk cId="2160302385" sldId="2147483672"/>
        </pc:sldMasterMkLst>
        <pc:sldLayoutChg chg="add del mod replId">
          <pc:chgData name="Jennifer Hunter-Phillips" userId="S::jhp@godalming.ac.uk::d8dd174a-82df-4a22-b864-6b209672f5fe" providerId="AD" clId="Web-{7E66980C-20CD-4AEF-8563-D531DFC56283}" dt="2020-04-01T08:53:11.680" v="1"/>
          <pc:sldLayoutMkLst>
            <pc:docMk/>
            <pc:sldMasterMk cId="2160302385" sldId="2147483672"/>
            <pc:sldLayoutMk cId="2473862566" sldId="2147483673"/>
          </pc:sldLayoutMkLst>
        </pc:sldLayoutChg>
        <pc:sldLayoutChg chg="add del mod replId">
          <pc:chgData name="Jennifer Hunter-Phillips" userId="S::jhp@godalming.ac.uk::d8dd174a-82df-4a22-b864-6b209672f5fe" providerId="AD" clId="Web-{7E66980C-20CD-4AEF-8563-D531DFC56283}" dt="2020-04-01T08:53:11.680" v="1"/>
          <pc:sldLayoutMkLst>
            <pc:docMk/>
            <pc:sldMasterMk cId="2160302385" sldId="2147483672"/>
            <pc:sldLayoutMk cId="1473262853" sldId="2147483674"/>
          </pc:sldLayoutMkLst>
        </pc:sldLayoutChg>
        <pc:sldLayoutChg chg="add del mod replId">
          <pc:chgData name="Jennifer Hunter-Phillips" userId="S::jhp@godalming.ac.uk::d8dd174a-82df-4a22-b864-6b209672f5fe" providerId="AD" clId="Web-{7E66980C-20CD-4AEF-8563-D531DFC56283}" dt="2020-04-01T08:53:11.680" v="1"/>
          <pc:sldLayoutMkLst>
            <pc:docMk/>
            <pc:sldMasterMk cId="2160302385" sldId="2147483672"/>
            <pc:sldLayoutMk cId="190692444" sldId="2147483675"/>
          </pc:sldLayoutMkLst>
        </pc:sldLayoutChg>
        <pc:sldLayoutChg chg="add del mod replId">
          <pc:chgData name="Jennifer Hunter-Phillips" userId="S::jhp@godalming.ac.uk::d8dd174a-82df-4a22-b864-6b209672f5fe" providerId="AD" clId="Web-{7E66980C-20CD-4AEF-8563-D531DFC56283}" dt="2020-04-01T08:53:11.680" v="1"/>
          <pc:sldLayoutMkLst>
            <pc:docMk/>
            <pc:sldMasterMk cId="2160302385" sldId="2147483672"/>
            <pc:sldLayoutMk cId="114666120" sldId="2147483676"/>
          </pc:sldLayoutMkLst>
        </pc:sldLayoutChg>
        <pc:sldLayoutChg chg="add del mod replId">
          <pc:chgData name="Jennifer Hunter-Phillips" userId="S::jhp@godalming.ac.uk::d8dd174a-82df-4a22-b864-6b209672f5fe" providerId="AD" clId="Web-{7E66980C-20CD-4AEF-8563-D531DFC56283}" dt="2020-04-01T08:53:11.680" v="1"/>
          <pc:sldLayoutMkLst>
            <pc:docMk/>
            <pc:sldMasterMk cId="2160302385" sldId="2147483672"/>
            <pc:sldLayoutMk cId="1748472702" sldId="2147483677"/>
          </pc:sldLayoutMkLst>
        </pc:sldLayoutChg>
        <pc:sldLayoutChg chg="add del mod replId">
          <pc:chgData name="Jennifer Hunter-Phillips" userId="S::jhp@godalming.ac.uk::d8dd174a-82df-4a22-b864-6b209672f5fe" providerId="AD" clId="Web-{7E66980C-20CD-4AEF-8563-D531DFC56283}" dt="2020-04-01T08:53:11.680" v="1"/>
          <pc:sldLayoutMkLst>
            <pc:docMk/>
            <pc:sldMasterMk cId="2160302385" sldId="2147483672"/>
            <pc:sldLayoutMk cId="2127079037" sldId="2147483678"/>
          </pc:sldLayoutMkLst>
        </pc:sldLayoutChg>
        <pc:sldLayoutChg chg="add del mod replId">
          <pc:chgData name="Jennifer Hunter-Phillips" userId="S::jhp@godalming.ac.uk::d8dd174a-82df-4a22-b864-6b209672f5fe" providerId="AD" clId="Web-{7E66980C-20CD-4AEF-8563-D531DFC56283}" dt="2020-04-01T08:53:11.680" v="1"/>
          <pc:sldLayoutMkLst>
            <pc:docMk/>
            <pc:sldMasterMk cId="2160302385" sldId="2147483672"/>
            <pc:sldLayoutMk cId="814885341" sldId="2147483679"/>
          </pc:sldLayoutMkLst>
        </pc:sldLayoutChg>
        <pc:sldLayoutChg chg="add del mod replId">
          <pc:chgData name="Jennifer Hunter-Phillips" userId="S::jhp@godalming.ac.uk::d8dd174a-82df-4a22-b864-6b209672f5fe" providerId="AD" clId="Web-{7E66980C-20CD-4AEF-8563-D531DFC56283}" dt="2020-04-01T08:53:11.680" v="1"/>
          <pc:sldLayoutMkLst>
            <pc:docMk/>
            <pc:sldMasterMk cId="2160302385" sldId="2147483672"/>
            <pc:sldLayoutMk cId="1189774316" sldId="2147483680"/>
          </pc:sldLayoutMkLst>
        </pc:sldLayoutChg>
        <pc:sldLayoutChg chg="add del mod replId">
          <pc:chgData name="Jennifer Hunter-Phillips" userId="S::jhp@godalming.ac.uk::d8dd174a-82df-4a22-b864-6b209672f5fe" providerId="AD" clId="Web-{7E66980C-20CD-4AEF-8563-D531DFC56283}" dt="2020-04-01T08:53:11.680" v="1"/>
          <pc:sldLayoutMkLst>
            <pc:docMk/>
            <pc:sldMasterMk cId="2160302385" sldId="2147483672"/>
            <pc:sldLayoutMk cId="2902471953" sldId="2147483681"/>
          </pc:sldLayoutMkLst>
        </pc:sldLayoutChg>
        <pc:sldLayoutChg chg="add del mod replId">
          <pc:chgData name="Jennifer Hunter-Phillips" userId="S::jhp@godalming.ac.uk::d8dd174a-82df-4a22-b864-6b209672f5fe" providerId="AD" clId="Web-{7E66980C-20CD-4AEF-8563-D531DFC56283}" dt="2020-04-01T08:53:11.680" v="1"/>
          <pc:sldLayoutMkLst>
            <pc:docMk/>
            <pc:sldMasterMk cId="2160302385" sldId="2147483672"/>
            <pc:sldLayoutMk cId="766227843" sldId="2147483682"/>
          </pc:sldLayoutMkLst>
        </pc:sldLayoutChg>
        <pc:sldLayoutChg chg="add del mod replId">
          <pc:chgData name="Jennifer Hunter-Phillips" userId="S::jhp@godalming.ac.uk::d8dd174a-82df-4a22-b864-6b209672f5fe" providerId="AD" clId="Web-{7E66980C-20CD-4AEF-8563-D531DFC56283}" dt="2020-04-01T08:53:11.680" v="1"/>
          <pc:sldLayoutMkLst>
            <pc:docMk/>
            <pc:sldMasterMk cId="2160302385" sldId="2147483672"/>
            <pc:sldLayoutMk cId="278156269" sldId="2147483683"/>
          </pc:sldLayoutMkLst>
        </pc:sldLayoutChg>
      </pc:sldMasterChg>
      <pc:sldMasterChg chg="add addSldLayout modSldLayout">
        <pc:chgData name="Jennifer Hunter-Phillips" userId="S::jhp@godalming.ac.uk::d8dd174a-82df-4a22-b864-6b209672f5fe" providerId="AD" clId="Web-{7E66980C-20CD-4AEF-8563-D531DFC56283}" dt="2020-04-01T08:53:11.680" v="1"/>
        <pc:sldMasterMkLst>
          <pc:docMk/>
          <pc:sldMasterMk cId="2186426427" sldId="2147483684"/>
        </pc:sldMasterMkLst>
        <pc:sldLayoutChg chg="add mod replId">
          <pc:chgData name="Jennifer Hunter-Phillips" userId="S::jhp@godalming.ac.uk::d8dd174a-82df-4a22-b864-6b209672f5fe" providerId="AD" clId="Web-{7E66980C-20CD-4AEF-8563-D531DFC56283}" dt="2020-04-01T08:53:11.680" v="1"/>
          <pc:sldLayoutMkLst>
            <pc:docMk/>
            <pc:sldMasterMk cId="2186426427" sldId="2147483684"/>
            <pc:sldLayoutMk cId="1035348292" sldId="2147483685"/>
          </pc:sldLayoutMkLst>
        </pc:sldLayoutChg>
        <pc:sldLayoutChg chg="add mod replId">
          <pc:chgData name="Jennifer Hunter-Phillips" userId="S::jhp@godalming.ac.uk::d8dd174a-82df-4a22-b864-6b209672f5fe" providerId="AD" clId="Web-{7E66980C-20CD-4AEF-8563-D531DFC56283}" dt="2020-04-01T08:53:11.680" v="1"/>
          <pc:sldLayoutMkLst>
            <pc:docMk/>
            <pc:sldMasterMk cId="2186426427" sldId="2147483684"/>
            <pc:sldLayoutMk cId="2867376139" sldId="2147483686"/>
          </pc:sldLayoutMkLst>
        </pc:sldLayoutChg>
        <pc:sldLayoutChg chg="add mod replId">
          <pc:chgData name="Jennifer Hunter-Phillips" userId="S::jhp@godalming.ac.uk::d8dd174a-82df-4a22-b864-6b209672f5fe" providerId="AD" clId="Web-{7E66980C-20CD-4AEF-8563-D531DFC56283}" dt="2020-04-01T08:53:11.680" v="1"/>
          <pc:sldLayoutMkLst>
            <pc:docMk/>
            <pc:sldMasterMk cId="2186426427" sldId="2147483684"/>
            <pc:sldLayoutMk cId="2076080995" sldId="2147483687"/>
          </pc:sldLayoutMkLst>
        </pc:sldLayoutChg>
        <pc:sldLayoutChg chg="add mod replId">
          <pc:chgData name="Jennifer Hunter-Phillips" userId="S::jhp@godalming.ac.uk::d8dd174a-82df-4a22-b864-6b209672f5fe" providerId="AD" clId="Web-{7E66980C-20CD-4AEF-8563-D531DFC56283}" dt="2020-04-01T08:53:11.680" v="1"/>
          <pc:sldLayoutMkLst>
            <pc:docMk/>
            <pc:sldMasterMk cId="2186426427" sldId="2147483684"/>
            <pc:sldLayoutMk cId="942540907" sldId="2147483688"/>
          </pc:sldLayoutMkLst>
        </pc:sldLayoutChg>
        <pc:sldLayoutChg chg="add mod replId">
          <pc:chgData name="Jennifer Hunter-Phillips" userId="S::jhp@godalming.ac.uk::d8dd174a-82df-4a22-b864-6b209672f5fe" providerId="AD" clId="Web-{7E66980C-20CD-4AEF-8563-D531DFC56283}" dt="2020-04-01T08:53:11.680" v="1"/>
          <pc:sldLayoutMkLst>
            <pc:docMk/>
            <pc:sldMasterMk cId="2186426427" sldId="2147483684"/>
            <pc:sldLayoutMk cId="1985676844" sldId="2147483689"/>
          </pc:sldLayoutMkLst>
        </pc:sldLayoutChg>
        <pc:sldLayoutChg chg="add mod replId">
          <pc:chgData name="Jennifer Hunter-Phillips" userId="S::jhp@godalming.ac.uk::d8dd174a-82df-4a22-b864-6b209672f5fe" providerId="AD" clId="Web-{7E66980C-20CD-4AEF-8563-D531DFC56283}" dt="2020-04-01T08:53:11.680" v="1"/>
          <pc:sldLayoutMkLst>
            <pc:docMk/>
            <pc:sldMasterMk cId="2186426427" sldId="2147483684"/>
            <pc:sldLayoutMk cId="3896134317" sldId="2147483690"/>
          </pc:sldLayoutMkLst>
        </pc:sldLayoutChg>
        <pc:sldLayoutChg chg="add mod replId">
          <pc:chgData name="Jennifer Hunter-Phillips" userId="S::jhp@godalming.ac.uk::d8dd174a-82df-4a22-b864-6b209672f5fe" providerId="AD" clId="Web-{7E66980C-20CD-4AEF-8563-D531DFC56283}" dt="2020-04-01T08:53:11.680" v="1"/>
          <pc:sldLayoutMkLst>
            <pc:docMk/>
            <pc:sldMasterMk cId="2186426427" sldId="2147483684"/>
            <pc:sldLayoutMk cId="2231268898" sldId="2147483691"/>
          </pc:sldLayoutMkLst>
        </pc:sldLayoutChg>
        <pc:sldLayoutChg chg="add mod replId">
          <pc:chgData name="Jennifer Hunter-Phillips" userId="S::jhp@godalming.ac.uk::d8dd174a-82df-4a22-b864-6b209672f5fe" providerId="AD" clId="Web-{7E66980C-20CD-4AEF-8563-D531DFC56283}" dt="2020-04-01T08:53:11.680" v="1"/>
          <pc:sldLayoutMkLst>
            <pc:docMk/>
            <pc:sldMasterMk cId="2186426427" sldId="2147483684"/>
            <pc:sldLayoutMk cId="946639476" sldId="2147483692"/>
          </pc:sldLayoutMkLst>
        </pc:sldLayoutChg>
        <pc:sldLayoutChg chg="add mod replId">
          <pc:chgData name="Jennifer Hunter-Phillips" userId="S::jhp@godalming.ac.uk::d8dd174a-82df-4a22-b864-6b209672f5fe" providerId="AD" clId="Web-{7E66980C-20CD-4AEF-8563-D531DFC56283}" dt="2020-04-01T08:53:11.680" v="1"/>
          <pc:sldLayoutMkLst>
            <pc:docMk/>
            <pc:sldMasterMk cId="2186426427" sldId="2147483684"/>
            <pc:sldLayoutMk cId="132475962" sldId="2147483693"/>
          </pc:sldLayoutMkLst>
        </pc:sldLayoutChg>
        <pc:sldLayoutChg chg="add mod replId">
          <pc:chgData name="Jennifer Hunter-Phillips" userId="S::jhp@godalming.ac.uk::d8dd174a-82df-4a22-b864-6b209672f5fe" providerId="AD" clId="Web-{7E66980C-20CD-4AEF-8563-D531DFC56283}" dt="2020-04-01T08:53:11.680" v="1"/>
          <pc:sldLayoutMkLst>
            <pc:docMk/>
            <pc:sldMasterMk cId="2186426427" sldId="2147483684"/>
            <pc:sldLayoutMk cId="734943254" sldId="2147483694"/>
          </pc:sldLayoutMkLst>
        </pc:sldLayoutChg>
        <pc:sldLayoutChg chg="add mod replId">
          <pc:chgData name="Jennifer Hunter-Phillips" userId="S::jhp@godalming.ac.uk::d8dd174a-82df-4a22-b864-6b209672f5fe" providerId="AD" clId="Web-{7E66980C-20CD-4AEF-8563-D531DFC56283}" dt="2020-04-01T08:53:11.680" v="1"/>
          <pc:sldLayoutMkLst>
            <pc:docMk/>
            <pc:sldMasterMk cId="2186426427" sldId="2147483684"/>
            <pc:sldLayoutMk cId="1961774440" sldId="2147483695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134ABC-5769-4A58-BF4A-CF503D6E1103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8AA395D5-36FB-4C04-BA61-5A453AFC9A1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dirty="0"/>
            <a:t>Etymology</a:t>
          </a:r>
          <a:endParaRPr lang="en-US" dirty="0"/>
        </a:p>
      </dgm:t>
    </dgm:pt>
    <dgm:pt modelId="{EBCA5F0E-C557-428A-B617-1B076E862950}" type="parTrans" cxnId="{845AE535-750B-41AC-8397-2643FBD6F9F0}">
      <dgm:prSet/>
      <dgm:spPr/>
      <dgm:t>
        <a:bodyPr/>
        <a:lstStyle/>
        <a:p>
          <a:endParaRPr lang="en-US"/>
        </a:p>
      </dgm:t>
    </dgm:pt>
    <dgm:pt modelId="{478C4920-FAF4-4710-A177-867F1B756F3B}" type="sibTrans" cxnId="{845AE535-750B-41AC-8397-2643FBD6F9F0}">
      <dgm:prSet/>
      <dgm:spPr/>
      <dgm:t>
        <a:bodyPr/>
        <a:lstStyle/>
        <a:p>
          <a:endParaRPr lang="en-US"/>
        </a:p>
      </dgm:t>
    </dgm:pt>
    <dgm:pt modelId="{5B9F0788-E1FF-473F-A693-E6161966AD0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dirty="0"/>
            <a:t>Register</a:t>
          </a:r>
          <a:endParaRPr lang="en-US" dirty="0"/>
        </a:p>
      </dgm:t>
    </dgm:pt>
    <dgm:pt modelId="{C3F68CAB-0BA8-4BED-9183-B72C1FA66BB1}" type="parTrans" cxnId="{C7FB113A-1D5C-4373-91CA-228E0E441789}">
      <dgm:prSet/>
      <dgm:spPr/>
      <dgm:t>
        <a:bodyPr/>
        <a:lstStyle/>
        <a:p>
          <a:endParaRPr lang="en-US"/>
        </a:p>
      </dgm:t>
    </dgm:pt>
    <dgm:pt modelId="{B4CAB56E-75CD-4B97-A892-036BA7DA36EE}" type="sibTrans" cxnId="{C7FB113A-1D5C-4373-91CA-228E0E441789}">
      <dgm:prSet/>
      <dgm:spPr/>
      <dgm:t>
        <a:bodyPr/>
        <a:lstStyle/>
        <a:p>
          <a:endParaRPr lang="en-US"/>
        </a:p>
      </dgm:t>
    </dgm:pt>
    <dgm:pt modelId="{7FCC4E81-E996-4CF2-B62C-75410646476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dirty="0"/>
            <a:t>High and low frequency</a:t>
          </a:r>
          <a:endParaRPr lang="en-US" dirty="0"/>
        </a:p>
      </dgm:t>
    </dgm:pt>
    <dgm:pt modelId="{94DBDE3A-2B13-4680-8E93-14B6303D1430}" type="parTrans" cxnId="{B615FDE3-E1AF-4680-A7FF-EC0C3431E315}">
      <dgm:prSet/>
      <dgm:spPr/>
      <dgm:t>
        <a:bodyPr/>
        <a:lstStyle/>
        <a:p>
          <a:endParaRPr lang="en-US"/>
        </a:p>
      </dgm:t>
    </dgm:pt>
    <dgm:pt modelId="{856ACA18-61B9-4C7A-AF50-BF339A922BA5}" type="sibTrans" cxnId="{B615FDE3-E1AF-4680-A7FF-EC0C3431E315}">
      <dgm:prSet/>
      <dgm:spPr/>
      <dgm:t>
        <a:bodyPr/>
        <a:lstStyle/>
        <a:p>
          <a:endParaRPr lang="en-US"/>
        </a:p>
      </dgm:t>
    </dgm:pt>
    <dgm:pt modelId="{2EEA7FFA-FC28-44ED-89F5-3394A84A127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dirty="0"/>
            <a:t>Collocation</a:t>
          </a:r>
          <a:endParaRPr lang="en-US" dirty="0"/>
        </a:p>
      </dgm:t>
    </dgm:pt>
    <dgm:pt modelId="{1006E740-D38E-4A48-BBD6-C2B1B63C59E0}" type="parTrans" cxnId="{50C65963-D896-4BA1-BD7D-F255F278930A}">
      <dgm:prSet/>
      <dgm:spPr/>
      <dgm:t>
        <a:bodyPr/>
        <a:lstStyle/>
        <a:p>
          <a:endParaRPr lang="en-US"/>
        </a:p>
      </dgm:t>
    </dgm:pt>
    <dgm:pt modelId="{CE880A48-FAE1-4045-A451-375A80F4C89A}" type="sibTrans" cxnId="{50C65963-D896-4BA1-BD7D-F255F278930A}">
      <dgm:prSet/>
      <dgm:spPr/>
      <dgm:t>
        <a:bodyPr/>
        <a:lstStyle/>
        <a:p>
          <a:endParaRPr lang="en-US"/>
        </a:p>
      </dgm:t>
    </dgm:pt>
    <dgm:pt modelId="{F1A00321-C1E5-476A-985A-D480D9AAA8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dirty="0"/>
            <a:t>Morphology</a:t>
          </a:r>
          <a:endParaRPr lang="en-US" dirty="0"/>
        </a:p>
      </dgm:t>
    </dgm:pt>
    <dgm:pt modelId="{FD1781E7-CD7A-433E-B76D-7221DB31AB4B}" type="parTrans" cxnId="{5671F615-D8C5-4C38-9F72-BC52CCE24FAB}">
      <dgm:prSet/>
      <dgm:spPr/>
      <dgm:t>
        <a:bodyPr/>
        <a:lstStyle/>
        <a:p>
          <a:endParaRPr lang="en-US"/>
        </a:p>
      </dgm:t>
    </dgm:pt>
    <dgm:pt modelId="{87970B58-E8C5-47EF-9DEC-121C0CA14F59}" type="sibTrans" cxnId="{5671F615-D8C5-4C38-9F72-BC52CCE24FAB}">
      <dgm:prSet/>
      <dgm:spPr/>
      <dgm:t>
        <a:bodyPr/>
        <a:lstStyle/>
        <a:p>
          <a:endParaRPr lang="en-US"/>
        </a:p>
      </dgm:t>
    </dgm:pt>
    <dgm:pt modelId="{8804095F-D8B1-4C17-BE0E-02C332BD8B1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dirty="0"/>
            <a:t>Word Classes</a:t>
          </a:r>
          <a:endParaRPr lang="en-US" dirty="0"/>
        </a:p>
      </dgm:t>
    </dgm:pt>
    <dgm:pt modelId="{61BD68BD-AAD4-448C-833B-70B17989BAC2}" type="parTrans" cxnId="{53751CB1-1F31-49FE-A9F4-7245EAE40340}">
      <dgm:prSet/>
      <dgm:spPr/>
      <dgm:t>
        <a:bodyPr/>
        <a:lstStyle/>
        <a:p>
          <a:endParaRPr lang="en-US"/>
        </a:p>
      </dgm:t>
    </dgm:pt>
    <dgm:pt modelId="{E35543FD-C3EE-40EA-9579-E77D673BEF66}" type="sibTrans" cxnId="{53751CB1-1F31-49FE-A9F4-7245EAE40340}">
      <dgm:prSet/>
      <dgm:spPr/>
      <dgm:t>
        <a:bodyPr/>
        <a:lstStyle/>
        <a:p>
          <a:endParaRPr lang="en-US"/>
        </a:p>
      </dgm:t>
    </dgm:pt>
    <dgm:pt modelId="{2CAD1B74-0EE8-4EC0-9D5F-84065ED5143A}" type="pres">
      <dgm:prSet presAssocID="{4C134ABC-5769-4A58-BF4A-CF503D6E1103}" presName="root" presStyleCnt="0">
        <dgm:presLayoutVars>
          <dgm:dir/>
          <dgm:resizeHandles val="exact"/>
        </dgm:presLayoutVars>
      </dgm:prSet>
      <dgm:spPr/>
    </dgm:pt>
    <dgm:pt modelId="{749DF097-6FA7-458B-949C-B8B1BCE437B3}" type="pres">
      <dgm:prSet presAssocID="{8AA395D5-36FB-4C04-BA61-5A453AFC9A1F}" presName="compNode" presStyleCnt="0"/>
      <dgm:spPr/>
    </dgm:pt>
    <dgm:pt modelId="{C63B86C4-93BE-4689-857E-FCA98917C539}" type="pres">
      <dgm:prSet presAssocID="{8AA395D5-36FB-4C04-BA61-5A453AFC9A1F}" presName="iconBgRect" presStyleLbl="bgShp" presStyleIdx="0" presStyleCnt="6"/>
      <dgm:spPr/>
    </dgm:pt>
    <dgm:pt modelId="{5EA0119D-321C-4092-89A8-4C169F36BBB2}" type="pres">
      <dgm:prSet presAssocID="{8AA395D5-36FB-4C04-BA61-5A453AFC9A1F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ch"/>
        </a:ext>
      </dgm:extLst>
    </dgm:pt>
    <dgm:pt modelId="{1E96D8EE-3DD7-4888-A7A2-0586A72068D0}" type="pres">
      <dgm:prSet presAssocID="{8AA395D5-36FB-4C04-BA61-5A453AFC9A1F}" presName="spaceRect" presStyleCnt="0"/>
      <dgm:spPr/>
    </dgm:pt>
    <dgm:pt modelId="{AFA25611-FA48-40CE-83E4-D1E8F842D897}" type="pres">
      <dgm:prSet presAssocID="{8AA395D5-36FB-4C04-BA61-5A453AFC9A1F}" presName="textRect" presStyleLbl="revTx" presStyleIdx="0" presStyleCnt="6">
        <dgm:presLayoutVars>
          <dgm:chMax val="1"/>
          <dgm:chPref val="1"/>
        </dgm:presLayoutVars>
      </dgm:prSet>
      <dgm:spPr/>
    </dgm:pt>
    <dgm:pt modelId="{953EC4D0-9F2B-4A06-B4CA-B9D1BC055516}" type="pres">
      <dgm:prSet presAssocID="{478C4920-FAF4-4710-A177-867F1B756F3B}" presName="sibTrans" presStyleCnt="0"/>
      <dgm:spPr/>
    </dgm:pt>
    <dgm:pt modelId="{3D8A1CD3-98D4-47B1-A0BA-D08C86C7D592}" type="pres">
      <dgm:prSet presAssocID="{5B9F0788-E1FF-473F-A693-E6161966AD0D}" presName="compNode" presStyleCnt="0"/>
      <dgm:spPr/>
    </dgm:pt>
    <dgm:pt modelId="{5B307F08-45FD-45D9-9737-E34CAF906F32}" type="pres">
      <dgm:prSet presAssocID="{5B9F0788-E1FF-473F-A693-E6161966AD0D}" presName="iconBgRect" presStyleLbl="bgShp" presStyleIdx="1" presStyleCnt="6"/>
      <dgm:spPr/>
    </dgm:pt>
    <dgm:pt modelId="{2D332C32-8FED-42FA-9F78-5CDF12E39DD4}" type="pres">
      <dgm:prSet presAssocID="{5B9F0788-E1FF-473F-A693-E6161966AD0D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05788CD0-5592-4DD8-A3FF-61497E6136E0}" type="pres">
      <dgm:prSet presAssocID="{5B9F0788-E1FF-473F-A693-E6161966AD0D}" presName="spaceRect" presStyleCnt="0"/>
      <dgm:spPr/>
    </dgm:pt>
    <dgm:pt modelId="{3D51CA9F-8489-4BAF-B30F-33144396ECC2}" type="pres">
      <dgm:prSet presAssocID="{5B9F0788-E1FF-473F-A693-E6161966AD0D}" presName="textRect" presStyleLbl="revTx" presStyleIdx="1" presStyleCnt="6">
        <dgm:presLayoutVars>
          <dgm:chMax val="1"/>
          <dgm:chPref val="1"/>
        </dgm:presLayoutVars>
      </dgm:prSet>
      <dgm:spPr/>
    </dgm:pt>
    <dgm:pt modelId="{EC4B5127-C107-4BF8-8E50-D1CF70F2C6B8}" type="pres">
      <dgm:prSet presAssocID="{B4CAB56E-75CD-4B97-A892-036BA7DA36EE}" presName="sibTrans" presStyleCnt="0"/>
      <dgm:spPr/>
    </dgm:pt>
    <dgm:pt modelId="{AAAC0F6F-9E0E-4718-9449-E294A2A29945}" type="pres">
      <dgm:prSet presAssocID="{7FCC4E81-E996-4CF2-B62C-754106464760}" presName="compNode" presStyleCnt="0"/>
      <dgm:spPr/>
    </dgm:pt>
    <dgm:pt modelId="{6A42DF06-AC1C-444B-9D0C-A93DD162A142}" type="pres">
      <dgm:prSet presAssocID="{7FCC4E81-E996-4CF2-B62C-754106464760}" presName="iconBgRect" presStyleLbl="bgShp" presStyleIdx="2" presStyleCnt="6"/>
      <dgm:spPr/>
    </dgm:pt>
    <dgm:pt modelId="{E4826ED9-03C4-478D-B570-9B160BF68C0F}" type="pres">
      <dgm:prSet presAssocID="{7FCC4E81-E996-4CF2-B62C-754106464760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lectricTower"/>
        </a:ext>
      </dgm:extLst>
    </dgm:pt>
    <dgm:pt modelId="{ED64F5BD-1E01-458C-B407-FF0DB735111B}" type="pres">
      <dgm:prSet presAssocID="{7FCC4E81-E996-4CF2-B62C-754106464760}" presName="spaceRect" presStyleCnt="0"/>
      <dgm:spPr/>
    </dgm:pt>
    <dgm:pt modelId="{1EC6AE2F-6A0B-4FCA-A501-7CA46A92C4F9}" type="pres">
      <dgm:prSet presAssocID="{7FCC4E81-E996-4CF2-B62C-754106464760}" presName="textRect" presStyleLbl="revTx" presStyleIdx="2" presStyleCnt="6">
        <dgm:presLayoutVars>
          <dgm:chMax val="1"/>
          <dgm:chPref val="1"/>
        </dgm:presLayoutVars>
      </dgm:prSet>
      <dgm:spPr/>
    </dgm:pt>
    <dgm:pt modelId="{64F0B745-305E-4A69-AA73-3BB4E842503F}" type="pres">
      <dgm:prSet presAssocID="{856ACA18-61B9-4C7A-AF50-BF339A922BA5}" presName="sibTrans" presStyleCnt="0"/>
      <dgm:spPr/>
    </dgm:pt>
    <dgm:pt modelId="{21264720-51C3-44B0-A71E-85925672CF30}" type="pres">
      <dgm:prSet presAssocID="{2EEA7FFA-FC28-44ED-89F5-3394A84A1279}" presName="compNode" presStyleCnt="0"/>
      <dgm:spPr/>
    </dgm:pt>
    <dgm:pt modelId="{DABAC190-B246-46B6-9BB2-A207FBFBEAA3}" type="pres">
      <dgm:prSet presAssocID="{2EEA7FFA-FC28-44ED-89F5-3394A84A1279}" presName="iconBgRect" presStyleLbl="bgShp" presStyleIdx="3" presStyleCnt="6"/>
      <dgm:spPr/>
    </dgm:pt>
    <dgm:pt modelId="{EAD76D30-94DC-4840-A971-CE10F9B0B58A}" type="pres">
      <dgm:prSet presAssocID="{2EEA7FFA-FC28-44ED-89F5-3394A84A1279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ternetOfThings"/>
        </a:ext>
      </dgm:extLst>
    </dgm:pt>
    <dgm:pt modelId="{9E52F622-E804-46EA-AF45-470B81928F5C}" type="pres">
      <dgm:prSet presAssocID="{2EEA7FFA-FC28-44ED-89F5-3394A84A1279}" presName="spaceRect" presStyleCnt="0"/>
      <dgm:spPr/>
    </dgm:pt>
    <dgm:pt modelId="{8C0DD09D-6DE2-4CC4-8237-027970C1097C}" type="pres">
      <dgm:prSet presAssocID="{2EEA7FFA-FC28-44ED-89F5-3394A84A1279}" presName="textRect" presStyleLbl="revTx" presStyleIdx="3" presStyleCnt="6">
        <dgm:presLayoutVars>
          <dgm:chMax val="1"/>
          <dgm:chPref val="1"/>
        </dgm:presLayoutVars>
      </dgm:prSet>
      <dgm:spPr/>
    </dgm:pt>
    <dgm:pt modelId="{C5385010-4FAD-4E9B-ACDF-F25088C7D0D4}" type="pres">
      <dgm:prSet presAssocID="{CE880A48-FAE1-4045-A451-375A80F4C89A}" presName="sibTrans" presStyleCnt="0"/>
      <dgm:spPr/>
    </dgm:pt>
    <dgm:pt modelId="{378F28D2-2669-4761-91D4-F2F4B73A5703}" type="pres">
      <dgm:prSet presAssocID="{F1A00321-C1E5-476A-985A-D480D9AAA8B8}" presName="compNode" presStyleCnt="0"/>
      <dgm:spPr/>
    </dgm:pt>
    <dgm:pt modelId="{0ED776C5-4FEB-46AE-8FC8-DD6CFFEDCA4E}" type="pres">
      <dgm:prSet presAssocID="{F1A00321-C1E5-476A-985A-D480D9AAA8B8}" presName="iconBgRect" presStyleLbl="bgShp" presStyleIdx="4" presStyleCnt="6"/>
      <dgm:spPr/>
    </dgm:pt>
    <dgm:pt modelId="{3501BFFA-9DCF-4087-A650-DB1C386E31AE}" type="pres">
      <dgm:prSet presAssocID="{F1A00321-C1E5-476A-985A-D480D9AAA8B8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11F721D1-E05F-474E-9D7D-CBAE7B500D3F}" type="pres">
      <dgm:prSet presAssocID="{F1A00321-C1E5-476A-985A-D480D9AAA8B8}" presName="spaceRect" presStyleCnt="0"/>
      <dgm:spPr/>
    </dgm:pt>
    <dgm:pt modelId="{554D38DC-2ADF-4457-A32D-0F752D4849D7}" type="pres">
      <dgm:prSet presAssocID="{F1A00321-C1E5-476A-985A-D480D9AAA8B8}" presName="textRect" presStyleLbl="revTx" presStyleIdx="4" presStyleCnt="6">
        <dgm:presLayoutVars>
          <dgm:chMax val="1"/>
          <dgm:chPref val="1"/>
        </dgm:presLayoutVars>
      </dgm:prSet>
      <dgm:spPr/>
    </dgm:pt>
    <dgm:pt modelId="{C1137D05-6219-48B5-9059-37461B66A6D4}" type="pres">
      <dgm:prSet presAssocID="{87970B58-E8C5-47EF-9DEC-121C0CA14F59}" presName="sibTrans" presStyleCnt="0"/>
      <dgm:spPr/>
    </dgm:pt>
    <dgm:pt modelId="{C81BAADE-6D01-41E1-8A1A-E3A16373A4EB}" type="pres">
      <dgm:prSet presAssocID="{8804095F-D8B1-4C17-BE0E-02C332BD8B18}" presName="compNode" presStyleCnt="0"/>
      <dgm:spPr/>
    </dgm:pt>
    <dgm:pt modelId="{D3DB19D0-A9DF-4ABD-9DDB-B4F8FCED9D96}" type="pres">
      <dgm:prSet presAssocID="{8804095F-D8B1-4C17-BE0E-02C332BD8B18}" presName="iconBgRect" presStyleLbl="bgShp" presStyleIdx="5" presStyleCnt="6"/>
      <dgm:spPr/>
    </dgm:pt>
    <dgm:pt modelId="{5C865F06-37D0-4EC9-A793-DF30EDEAB782}" type="pres">
      <dgm:prSet presAssocID="{8804095F-D8B1-4C17-BE0E-02C332BD8B18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850E4FFE-CB5B-45F3-8A46-DC9541889780}" type="pres">
      <dgm:prSet presAssocID="{8804095F-D8B1-4C17-BE0E-02C332BD8B18}" presName="spaceRect" presStyleCnt="0"/>
      <dgm:spPr/>
    </dgm:pt>
    <dgm:pt modelId="{F7A45ADD-8A7E-48F6-9C25-80A8C6F80CDB}" type="pres">
      <dgm:prSet presAssocID="{8804095F-D8B1-4C17-BE0E-02C332BD8B18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954CEC08-0E76-4B50-BA5D-2D60A0784146}" type="presOf" srcId="{8804095F-D8B1-4C17-BE0E-02C332BD8B18}" destId="{F7A45ADD-8A7E-48F6-9C25-80A8C6F80CDB}" srcOrd="0" destOrd="0" presId="urn:microsoft.com/office/officeart/2018/5/layout/IconCircleLabelList"/>
    <dgm:cxn modelId="{5671F615-D8C5-4C38-9F72-BC52CCE24FAB}" srcId="{4C134ABC-5769-4A58-BF4A-CF503D6E1103}" destId="{F1A00321-C1E5-476A-985A-D480D9AAA8B8}" srcOrd="4" destOrd="0" parTransId="{FD1781E7-CD7A-433E-B76D-7221DB31AB4B}" sibTransId="{87970B58-E8C5-47EF-9DEC-121C0CA14F59}"/>
    <dgm:cxn modelId="{845AE535-750B-41AC-8397-2643FBD6F9F0}" srcId="{4C134ABC-5769-4A58-BF4A-CF503D6E1103}" destId="{8AA395D5-36FB-4C04-BA61-5A453AFC9A1F}" srcOrd="0" destOrd="0" parTransId="{EBCA5F0E-C557-428A-B617-1B076E862950}" sibTransId="{478C4920-FAF4-4710-A177-867F1B756F3B}"/>
    <dgm:cxn modelId="{C7FB113A-1D5C-4373-91CA-228E0E441789}" srcId="{4C134ABC-5769-4A58-BF4A-CF503D6E1103}" destId="{5B9F0788-E1FF-473F-A693-E6161966AD0D}" srcOrd="1" destOrd="0" parTransId="{C3F68CAB-0BA8-4BED-9183-B72C1FA66BB1}" sibTransId="{B4CAB56E-75CD-4B97-A892-036BA7DA36EE}"/>
    <dgm:cxn modelId="{50C65963-D896-4BA1-BD7D-F255F278930A}" srcId="{4C134ABC-5769-4A58-BF4A-CF503D6E1103}" destId="{2EEA7FFA-FC28-44ED-89F5-3394A84A1279}" srcOrd="3" destOrd="0" parTransId="{1006E740-D38E-4A48-BBD6-C2B1B63C59E0}" sibTransId="{CE880A48-FAE1-4045-A451-375A80F4C89A}"/>
    <dgm:cxn modelId="{6A14D969-6B9C-4791-AE8C-4D890209C8A4}" type="presOf" srcId="{5B9F0788-E1FF-473F-A693-E6161966AD0D}" destId="{3D51CA9F-8489-4BAF-B30F-33144396ECC2}" srcOrd="0" destOrd="0" presId="urn:microsoft.com/office/officeart/2018/5/layout/IconCircleLabelList"/>
    <dgm:cxn modelId="{0A576E6B-EEF7-4253-96ED-F6E2E4254A19}" type="presOf" srcId="{8AA395D5-36FB-4C04-BA61-5A453AFC9A1F}" destId="{AFA25611-FA48-40CE-83E4-D1E8F842D897}" srcOrd="0" destOrd="0" presId="urn:microsoft.com/office/officeart/2018/5/layout/IconCircleLabelList"/>
    <dgm:cxn modelId="{AA856654-9353-4EE6-9E0B-688A5BC71B84}" type="presOf" srcId="{2EEA7FFA-FC28-44ED-89F5-3394A84A1279}" destId="{8C0DD09D-6DE2-4CC4-8237-027970C1097C}" srcOrd="0" destOrd="0" presId="urn:microsoft.com/office/officeart/2018/5/layout/IconCircleLabelList"/>
    <dgm:cxn modelId="{DE27E78A-3DC2-4C2A-837D-3E2579843CB8}" type="presOf" srcId="{F1A00321-C1E5-476A-985A-D480D9AAA8B8}" destId="{554D38DC-2ADF-4457-A32D-0F752D4849D7}" srcOrd="0" destOrd="0" presId="urn:microsoft.com/office/officeart/2018/5/layout/IconCircleLabelList"/>
    <dgm:cxn modelId="{BF85FD8B-72CF-43BF-A505-6FE63F573CB4}" type="presOf" srcId="{7FCC4E81-E996-4CF2-B62C-754106464760}" destId="{1EC6AE2F-6A0B-4FCA-A501-7CA46A92C4F9}" srcOrd="0" destOrd="0" presId="urn:microsoft.com/office/officeart/2018/5/layout/IconCircleLabelList"/>
    <dgm:cxn modelId="{53751CB1-1F31-49FE-A9F4-7245EAE40340}" srcId="{4C134ABC-5769-4A58-BF4A-CF503D6E1103}" destId="{8804095F-D8B1-4C17-BE0E-02C332BD8B18}" srcOrd="5" destOrd="0" parTransId="{61BD68BD-AAD4-448C-833B-70B17989BAC2}" sibTransId="{E35543FD-C3EE-40EA-9579-E77D673BEF66}"/>
    <dgm:cxn modelId="{63E86ACE-9822-4F72-9372-56AD856EA6E4}" type="presOf" srcId="{4C134ABC-5769-4A58-BF4A-CF503D6E1103}" destId="{2CAD1B74-0EE8-4EC0-9D5F-84065ED5143A}" srcOrd="0" destOrd="0" presId="urn:microsoft.com/office/officeart/2018/5/layout/IconCircleLabelList"/>
    <dgm:cxn modelId="{B615FDE3-E1AF-4680-A7FF-EC0C3431E315}" srcId="{4C134ABC-5769-4A58-BF4A-CF503D6E1103}" destId="{7FCC4E81-E996-4CF2-B62C-754106464760}" srcOrd="2" destOrd="0" parTransId="{94DBDE3A-2B13-4680-8E93-14B6303D1430}" sibTransId="{856ACA18-61B9-4C7A-AF50-BF339A922BA5}"/>
    <dgm:cxn modelId="{10A26E45-C002-4B96-A0E8-D6AB03B90A82}" type="presParOf" srcId="{2CAD1B74-0EE8-4EC0-9D5F-84065ED5143A}" destId="{749DF097-6FA7-458B-949C-B8B1BCE437B3}" srcOrd="0" destOrd="0" presId="urn:microsoft.com/office/officeart/2018/5/layout/IconCircleLabelList"/>
    <dgm:cxn modelId="{4FED1A1B-C622-4B37-BAEB-3B6ACF4758F4}" type="presParOf" srcId="{749DF097-6FA7-458B-949C-B8B1BCE437B3}" destId="{C63B86C4-93BE-4689-857E-FCA98917C539}" srcOrd="0" destOrd="0" presId="urn:microsoft.com/office/officeart/2018/5/layout/IconCircleLabelList"/>
    <dgm:cxn modelId="{AFE4947B-A324-432D-9C45-ABEC55966179}" type="presParOf" srcId="{749DF097-6FA7-458B-949C-B8B1BCE437B3}" destId="{5EA0119D-321C-4092-89A8-4C169F36BBB2}" srcOrd="1" destOrd="0" presId="urn:microsoft.com/office/officeart/2018/5/layout/IconCircleLabelList"/>
    <dgm:cxn modelId="{715A4123-15E1-4F54-8CB4-F9CD32C9BB22}" type="presParOf" srcId="{749DF097-6FA7-458B-949C-B8B1BCE437B3}" destId="{1E96D8EE-3DD7-4888-A7A2-0586A72068D0}" srcOrd="2" destOrd="0" presId="urn:microsoft.com/office/officeart/2018/5/layout/IconCircleLabelList"/>
    <dgm:cxn modelId="{9814319C-E957-44CF-BC1C-FDE8F7B26664}" type="presParOf" srcId="{749DF097-6FA7-458B-949C-B8B1BCE437B3}" destId="{AFA25611-FA48-40CE-83E4-D1E8F842D897}" srcOrd="3" destOrd="0" presId="urn:microsoft.com/office/officeart/2018/5/layout/IconCircleLabelList"/>
    <dgm:cxn modelId="{896DD140-5BD5-4077-96D5-D6203E11ADCD}" type="presParOf" srcId="{2CAD1B74-0EE8-4EC0-9D5F-84065ED5143A}" destId="{953EC4D0-9F2B-4A06-B4CA-B9D1BC055516}" srcOrd="1" destOrd="0" presId="urn:microsoft.com/office/officeart/2018/5/layout/IconCircleLabelList"/>
    <dgm:cxn modelId="{8FCFAE5B-F0C5-4CF9-9CFD-40636C9BE220}" type="presParOf" srcId="{2CAD1B74-0EE8-4EC0-9D5F-84065ED5143A}" destId="{3D8A1CD3-98D4-47B1-A0BA-D08C86C7D592}" srcOrd="2" destOrd="0" presId="urn:microsoft.com/office/officeart/2018/5/layout/IconCircleLabelList"/>
    <dgm:cxn modelId="{272AC548-2B3C-4424-A5F5-D3C044D86674}" type="presParOf" srcId="{3D8A1CD3-98D4-47B1-A0BA-D08C86C7D592}" destId="{5B307F08-45FD-45D9-9737-E34CAF906F32}" srcOrd="0" destOrd="0" presId="urn:microsoft.com/office/officeart/2018/5/layout/IconCircleLabelList"/>
    <dgm:cxn modelId="{DF579C1F-EA02-49BD-8639-A784FA0834E8}" type="presParOf" srcId="{3D8A1CD3-98D4-47B1-A0BA-D08C86C7D592}" destId="{2D332C32-8FED-42FA-9F78-5CDF12E39DD4}" srcOrd="1" destOrd="0" presId="urn:microsoft.com/office/officeart/2018/5/layout/IconCircleLabelList"/>
    <dgm:cxn modelId="{0D62ABEC-DF58-44A9-9608-27E3AB9A1288}" type="presParOf" srcId="{3D8A1CD3-98D4-47B1-A0BA-D08C86C7D592}" destId="{05788CD0-5592-4DD8-A3FF-61497E6136E0}" srcOrd="2" destOrd="0" presId="urn:microsoft.com/office/officeart/2018/5/layout/IconCircleLabelList"/>
    <dgm:cxn modelId="{BD369715-7655-427C-AAF6-4A19883C2111}" type="presParOf" srcId="{3D8A1CD3-98D4-47B1-A0BA-D08C86C7D592}" destId="{3D51CA9F-8489-4BAF-B30F-33144396ECC2}" srcOrd="3" destOrd="0" presId="urn:microsoft.com/office/officeart/2018/5/layout/IconCircleLabelList"/>
    <dgm:cxn modelId="{A45FFF55-C9E2-4E11-9554-9086665142FC}" type="presParOf" srcId="{2CAD1B74-0EE8-4EC0-9D5F-84065ED5143A}" destId="{EC4B5127-C107-4BF8-8E50-D1CF70F2C6B8}" srcOrd="3" destOrd="0" presId="urn:microsoft.com/office/officeart/2018/5/layout/IconCircleLabelList"/>
    <dgm:cxn modelId="{DF49EF48-57C6-4CFE-BACC-287A0DB50433}" type="presParOf" srcId="{2CAD1B74-0EE8-4EC0-9D5F-84065ED5143A}" destId="{AAAC0F6F-9E0E-4718-9449-E294A2A29945}" srcOrd="4" destOrd="0" presId="urn:microsoft.com/office/officeart/2018/5/layout/IconCircleLabelList"/>
    <dgm:cxn modelId="{7335DB6D-8271-454C-B12F-D024643FE688}" type="presParOf" srcId="{AAAC0F6F-9E0E-4718-9449-E294A2A29945}" destId="{6A42DF06-AC1C-444B-9D0C-A93DD162A142}" srcOrd="0" destOrd="0" presId="urn:microsoft.com/office/officeart/2018/5/layout/IconCircleLabelList"/>
    <dgm:cxn modelId="{A21E17E2-909E-48FD-92E7-A308BEE51E21}" type="presParOf" srcId="{AAAC0F6F-9E0E-4718-9449-E294A2A29945}" destId="{E4826ED9-03C4-478D-B570-9B160BF68C0F}" srcOrd="1" destOrd="0" presId="urn:microsoft.com/office/officeart/2018/5/layout/IconCircleLabelList"/>
    <dgm:cxn modelId="{15A096B1-D0F1-4F97-AAC1-F2417E723C83}" type="presParOf" srcId="{AAAC0F6F-9E0E-4718-9449-E294A2A29945}" destId="{ED64F5BD-1E01-458C-B407-FF0DB735111B}" srcOrd="2" destOrd="0" presId="urn:microsoft.com/office/officeart/2018/5/layout/IconCircleLabelList"/>
    <dgm:cxn modelId="{5BDB8E25-E472-44F3-9B74-FBB526D26110}" type="presParOf" srcId="{AAAC0F6F-9E0E-4718-9449-E294A2A29945}" destId="{1EC6AE2F-6A0B-4FCA-A501-7CA46A92C4F9}" srcOrd="3" destOrd="0" presId="urn:microsoft.com/office/officeart/2018/5/layout/IconCircleLabelList"/>
    <dgm:cxn modelId="{D5D81BA8-B8F2-4028-945B-A5C1EFFD42A2}" type="presParOf" srcId="{2CAD1B74-0EE8-4EC0-9D5F-84065ED5143A}" destId="{64F0B745-305E-4A69-AA73-3BB4E842503F}" srcOrd="5" destOrd="0" presId="urn:microsoft.com/office/officeart/2018/5/layout/IconCircleLabelList"/>
    <dgm:cxn modelId="{BFAB75A6-D335-4435-97C6-4AB6E6CEB2CA}" type="presParOf" srcId="{2CAD1B74-0EE8-4EC0-9D5F-84065ED5143A}" destId="{21264720-51C3-44B0-A71E-85925672CF30}" srcOrd="6" destOrd="0" presId="urn:microsoft.com/office/officeart/2018/5/layout/IconCircleLabelList"/>
    <dgm:cxn modelId="{874C6A52-B8DD-4747-A491-BB8BDB2CFB39}" type="presParOf" srcId="{21264720-51C3-44B0-A71E-85925672CF30}" destId="{DABAC190-B246-46B6-9BB2-A207FBFBEAA3}" srcOrd="0" destOrd="0" presId="urn:microsoft.com/office/officeart/2018/5/layout/IconCircleLabelList"/>
    <dgm:cxn modelId="{A406F157-8B92-4E27-B826-2EAB6A351263}" type="presParOf" srcId="{21264720-51C3-44B0-A71E-85925672CF30}" destId="{EAD76D30-94DC-4840-A971-CE10F9B0B58A}" srcOrd="1" destOrd="0" presId="urn:microsoft.com/office/officeart/2018/5/layout/IconCircleLabelList"/>
    <dgm:cxn modelId="{DF8C6EA1-9932-4FA3-88ED-2798FC694EB5}" type="presParOf" srcId="{21264720-51C3-44B0-A71E-85925672CF30}" destId="{9E52F622-E804-46EA-AF45-470B81928F5C}" srcOrd="2" destOrd="0" presId="urn:microsoft.com/office/officeart/2018/5/layout/IconCircleLabelList"/>
    <dgm:cxn modelId="{A79E21D1-245E-42FE-A2FA-FCA8E9659353}" type="presParOf" srcId="{21264720-51C3-44B0-A71E-85925672CF30}" destId="{8C0DD09D-6DE2-4CC4-8237-027970C1097C}" srcOrd="3" destOrd="0" presId="urn:microsoft.com/office/officeart/2018/5/layout/IconCircleLabelList"/>
    <dgm:cxn modelId="{C14CD9BA-76DB-4174-9D0E-9A08DA9CBE4A}" type="presParOf" srcId="{2CAD1B74-0EE8-4EC0-9D5F-84065ED5143A}" destId="{C5385010-4FAD-4E9B-ACDF-F25088C7D0D4}" srcOrd="7" destOrd="0" presId="urn:microsoft.com/office/officeart/2018/5/layout/IconCircleLabelList"/>
    <dgm:cxn modelId="{B2282972-8513-46BB-AC8B-7CA582887B94}" type="presParOf" srcId="{2CAD1B74-0EE8-4EC0-9D5F-84065ED5143A}" destId="{378F28D2-2669-4761-91D4-F2F4B73A5703}" srcOrd="8" destOrd="0" presId="urn:microsoft.com/office/officeart/2018/5/layout/IconCircleLabelList"/>
    <dgm:cxn modelId="{80122D50-3AB1-4605-9E35-0A4D063EAFE5}" type="presParOf" srcId="{378F28D2-2669-4761-91D4-F2F4B73A5703}" destId="{0ED776C5-4FEB-46AE-8FC8-DD6CFFEDCA4E}" srcOrd="0" destOrd="0" presId="urn:microsoft.com/office/officeart/2018/5/layout/IconCircleLabelList"/>
    <dgm:cxn modelId="{C1A9519C-C26B-4CD4-85E6-6515DABE046B}" type="presParOf" srcId="{378F28D2-2669-4761-91D4-F2F4B73A5703}" destId="{3501BFFA-9DCF-4087-A650-DB1C386E31AE}" srcOrd="1" destOrd="0" presId="urn:microsoft.com/office/officeart/2018/5/layout/IconCircleLabelList"/>
    <dgm:cxn modelId="{446C03E2-078C-4E71-9051-2230C358B5B3}" type="presParOf" srcId="{378F28D2-2669-4761-91D4-F2F4B73A5703}" destId="{11F721D1-E05F-474E-9D7D-CBAE7B500D3F}" srcOrd="2" destOrd="0" presId="urn:microsoft.com/office/officeart/2018/5/layout/IconCircleLabelList"/>
    <dgm:cxn modelId="{3291FD94-F266-4AEE-B10C-6A7CFB1A8016}" type="presParOf" srcId="{378F28D2-2669-4761-91D4-F2F4B73A5703}" destId="{554D38DC-2ADF-4457-A32D-0F752D4849D7}" srcOrd="3" destOrd="0" presId="urn:microsoft.com/office/officeart/2018/5/layout/IconCircleLabelList"/>
    <dgm:cxn modelId="{9756C41B-ED69-426D-867B-19FD7129C349}" type="presParOf" srcId="{2CAD1B74-0EE8-4EC0-9D5F-84065ED5143A}" destId="{C1137D05-6219-48B5-9059-37461B66A6D4}" srcOrd="9" destOrd="0" presId="urn:microsoft.com/office/officeart/2018/5/layout/IconCircleLabelList"/>
    <dgm:cxn modelId="{36C0E6DD-A7C1-4FBA-9B52-1B7136CA95B8}" type="presParOf" srcId="{2CAD1B74-0EE8-4EC0-9D5F-84065ED5143A}" destId="{C81BAADE-6D01-41E1-8A1A-E3A16373A4EB}" srcOrd="10" destOrd="0" presId="urn:microsoft.com/office/officeart/2018/5/layout/IconCircleLabelList"/>
    <dgm:cxn modelId="{C1AAF626-C9D1-4969-BD8E-3EB18A5E5279}" type="presParOf" srcId="{C81BAADE-6D01-41E1-8A1A-E3A16373A4EB}" destId="{D3DB19D0-A9DF-4ABD-9DDB-B4F8FCED9D96}" srcOrd="0" destOrd="0" presId="urn:microsoft.com/office/officeart/2018/5/layout/IconCircleLabelList"/>
    <dgm:cxn modelId="{993CC485-C378-4ABB-8DC8-93D51AA48775}" type="presParOf" srcId="{C81BAADE-6D01-41E1-8A1A-E3A16373A4EB}" destId="{5C865F06-37D0-4EC9-A793-DF30EDEAB782}" srcOrd="1" destOrd="0" presId="urn:microsoft.com/office/officeart/2018/5/layout/IconCircleLabelList"/>
    <dgm:cxn modelId="{F3151E5D-02E7-4C09-ABD3-4D4B3F8B2FAB}" type="presParOf" srcId="{C81BAADE-6D01-41E1-8A1A-E3A16373A4EB}" destId="{850E4FFE-CB5B-45F3-8A46-DC9541889780}" srcOrd="2" destOrd="0" presId="urn:microsoft.com/office/officeart/2018/5/layout/IconCircleLabelList"/>
    <dgm:cxn modelId="{6C05A7F9-4CD9-463F-8759-4860647A2BCB}" type="presParOf" srcId="{C81BAADE-6D01-41E1-8A1A-E3A16373A4EB}" destId="{F7A45ADD-8A7E-48F6-9C25-80A8C6F80CD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D5413F-73AD-4E20-8714-7AA0296CF24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E9D8D884-6A97-4BB0-9633-1E9C32278CD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dirty="0"/>
            <a:t>Semantic fields</a:t>
          </a:r>
          <a:endParaRPr lang="en-US" dirty="0"/>
        </a:p>
      </dgm:t>
    </dgm:pt>
    <dgm:pt modelId="{FC0D20E9-ABAD-4A99-AB4F-D108904492CB}" type="parTrans" cxnId="{B173A576-EF07-4797-A48F-1C6A9C4A6F7F}">
      <dgm:prSet/>
      <dgm:spPr/>
      <dgm:t>
        <a:bodyPr/>
        <a:lstStyle/>
        <a:p>
          <a:endParaRPr lang="en-US"/>
        </a:p>
      </dgm:t>
    </dgm:pt>
    <dgm:pt modelId="{DAAA5CBE-36AE-4263-ACCB-70505C4A18D7}" type="sibTrans" cxnId="{B173A576-EF07-4797-A48F-1C6A9C4A6F7F}">
      <dgm:prSet/>
      <dgm:spPr/>
      <dgm:t>
        <a:bodyPr/>
        <a:lstStyle/>
        <a:p>
          <a:endParaRPr lang="en-US"/>
        </a:p>
      </dgm:t>
    </dgm:pt>
    <dgm:pt modelId="{74DFF332-E8E9-46B0-9B33-5C96598EA32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dirty="0"/>
            <a:t>Figurative language</a:t>
          </a:r>
          <a:endParaRPr lang="en-US" dirty="0"/>
        </a:p>
      </dgm:t>
    </dgm:pt>
    <dgm:pt modelId="{F540D5D9-51E7-46E4-92BE-BD2DC52C8BC8}" type="parTrans" cxnId="{40EDEB65-BA53-41E6-AD92-B5B1B7C9AA4D}">
      <dgm:prSet/>
      <dgm:spPr/>
      <dgm:t>
        <a:bodyPr/>
        <a:lstStyle/>
        <a:p>
          <a:endParaRPr lang="en-US"/>
        </a:p>
      </dgm:t>
    </dgm:pt>
    <dgm:pt modelId="{EFA5FB92-0213-4D85-9ED7-473E60A5222A}" type="sibTrans" cxnId="{40EDEB65-BA53-41E6-AD92-B5B1B7C9AA4D}">
      <dgm:prSet/>
      <dgm:spPr/>
      <dgm:t>
        <a:bodyPr/>
        <a:lstStyle/>
        <a:p>
          <a:endParaRPr lang="en-US"/>
        </a:p>
      </dgm:t>
    </dgm:pt>
    <dgm:pt modelId="{04568021-14D0-46CB-9D63-737CB22F161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dirty="0"/>
            <a:t>Connotations</a:t>
          </a:r>
          <a:endParaRPr lang="en-US" dirty="0"/>
        </a:p>
      </dgm:t>
    </dgm:pt>
    <dgm:pt modelId="{FB876273-BE1A-4D17-84AE-2285DBCA4BF1}" type="parTrans" cxnId="{EDB8E7F5-3B97-4F49-875E-53500DE0FE28}">
      <dgm:prSet/>
      <dgm:spPr/>
      <dgm:t>
        <a:bodyPr/>
        <a:lstStyle/>
        <a:p>
          <a:endParaRPr lang="en-US"/>
        </a:p>
      </dgm:t>
    </dgm:pt>
    <dgm:pt modelId="{E002E5CC-F5DA-430D-A033-BED2AC7C7D86}" type="sibTrans" cxnId="{EDB8E7F5-3B97-4F49-875E-53500DE0FE28}">
      <dgm:prSet/>
      <dgm:spPr/>
      <dgm:t>
        <a:bodyPr/>
        <a:lstStyle/>
        <a:p>
          <a:endParaRPr lang="en-US"/>
        </a:p>
      </dgm:t>
    </dgm:pt>
    <dgm:pt modelId="{3AFFDAA4-D44B-43C7-857C-CBFC8CD19DE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dirty="0"/>
            <a:t>Polysemy</a:t>
          </a:r>
          <a:endParaRPr lang="en-US" dirty="0"/>
        </a:p>
      </dgm:t>
    </dgm:pt>
    <dgm:pt modelId="{1B768024-10EC-47DA-BD03-A0840D47D343}" type="parTrans" cxnId="{AF41F6AE-1059-46E5-976B-B6D9E7CD15DB}">
      <dgm:prSet/>
      <dgm:spPr/>
      <dgm:t>
        <a:bodyPr/>
        <a:lstStyle/>
        <a:p>
          <a:endParaRPr lang="en-US"/>
        </a:p>
      </dgm:t>
    </dgm:pt>
    <dgm:pt modelId="{94E7B0FC-92DA-4D6C-9C10-E5B31FC43410}" type="sibTrans" cxnId="{AF41F6AE-1059-46E5-976B-B6D9E7CD15DB}">
      <dgm:prSet/>
      <dgm:spPr/>
      <dgm:t>
        <a:bodyPr/>
        <a:lstStyle/>
        <a:p>
          <a:endParaRPr lang="en-US"/>
        </a:p>
      </dgm:t>
    </dgm:pt>
    <dgm:pt modelId="{87FC98DA-1445-4D99-B8E6-01A4B738258D}">
      <dgm:prSet phldr="0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dirty="0">
              <a:latin typeface="Tw Cen MT Condensed" panose="020B0606020104020203"/>
            </a:rPr>
            <a:t>Synonyms and antonyms</a:t>
          </a:r>
        </a:p>
      </dgm:t>
    </dgm:pt>
    <dgm:pt modelId="{D70118F2-BBA8-4C5F-A8E7-9FB07909D8AF}" type="parTrans" cxnId="{33FA4151-75A9-4980-941D-9DAD7EED92DC}">
      <dgm:prSet/>
      <dgm:spPr/>
    </dgm:pt>
    <dgm:pt modelId="{96E88B2D-29B0-4677-BFD6-5BF50C7FCEF0}" type="sibTrans" cxnId="{33FA4151-75A9-4980-941D-9DAD7EED92DC}">
      <dgm:prSet/>
      <dgm:spPr/>
    </dgm:pt>
    <dgm:pt modelId="{DEA60CC9-FD82-408D-B4DA-B6575043DD70}">
      <dgm:prSet phldr="0"/>
      <dgm:spPr/>
      <dgm:t>
        <a:bodyPr/>
        <a:lstStyle/>
        <a:p>
          <a:pPr rtl="0">
            <a:lnSpc>
              <a:spcPct val="100000"/>
            </a:lnSpc>
            <a:defRPr cap="all"/>
          </a:pPr>
          <a:r>
            <a:rPr lang="en-GB" dirty="0">
              <a:latin typeface="Tw Cen MT Condensed" panose="020B0606020104020203"/>
            </a:rPr>
            <a:t>Hypernyms and hyponyms</a:t>
          </a:r>
        </a:p>
      </dgm:t>
    </dgm:pt>
    <dgm:pt modelId="{D1D3A1E9-B9C4-44FD-8C36-262622FFD73C}" type="parTrans" cxnId="{CB600054-0F4E-46DF-BCE3-794F1B629503}">
      <dgm:prSet/>
      <dgm:spPr/>
    </dgm:pt>
    <dgm:pt modelId="{E3FE339D-FEAB-4587-8F22-7CB4B370EFD4}" type="sibTrans" cxnId="{CB600054-0F4E-46DF-BCE3-794F1B629503}">
      <dgm:prSet/>
      <dgm:spPr/>
    </dgm:pt>
    <dgm:pt modelId="{98DE1391-EEF1-4F21-8616-5DC684497E91}" type="pres">
      <dgm:prSet presAssocID="{74D5413F-73AD-4E20-8714-7AA0296CF24B}" presName="root" presStyleCnt="0">
        <dgm:presLayoutVars>
          <dgm:dir/>
          <dgm:resizeHandles val="exact"/>
        </dgm:presLayoutVars>
      </dgm:prSet>
      <dgm:spPr/>
    </dgm:pt>
    <dgm:pt modelId="{C971641E-B36B-4B4E-87F4-B3AABF97EA6E}" type="pres">
      <dgm:prSet presAssocID="{E9D8D884-6A97-4BB0-9633-1E9C32278CD1}" presName="compNode" presStyleCnt="0"/>
      <dgm:spPr/>
    </dgm:pt>
    <dgm:pt modelId="{1DDBBF4C-27BB-43F3-AB1A-003DA4E7975E}" type="pres">
      <dgm:prSet presAssocID="{E9D8D884-6A97-4BB0-9633-1E9C32278CD1}" presName="iconBgRect" presStyleLbl="bgShp" presStyleIdx="0" presStyleCnt="6"/>
      <dgm:spPr/>
    </dgm:pt>
    <dgm:pt modelId="{2155F432-9604-46E1-BB16-DD7AD01B11AA}" type="pres">
      <dgm:prSet presAssocID="{E9D8D884-6A97-4BB0-9633-1E9C32278CD1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ne Arrow: Straight"/>
        </a:ext>
      </dgm:extLst>
    </dgm:pt>
    <dgm:pt modelId="{27CE9554-E8A5-4B3A-835B-DA6A834AEE16}" type="pres">
      <dgm:prSet presAssocID="{E9D8D884-6A97-4BB0-9633-1E9C32278CD1}" presName="spaceRect" presStyleCnt="0"/>
      <dgm:spPr/>
    </dgm:pt>
    <dgm:pt modelId="{7E3ED50D-6362-4302-9678-055B13883CED}" type="pres">
      <dgm:prSet presAssocID="{E9D8D884-6A97-4BB0-9633-1E9C32278CD1}" presName="textRect" presStyleLbl="revTx" presStyleIdx="0" presStyleCnt="6">
        <dgm:presLayoutVars>
          <dgm:chMax val="1"/>
          <dgm:chPref val="1"/>
        </dgm:presLayoutVars>
      </dgm:prSet>
      <dgm:spPr/>
    </dgm:pt>
    <dgm:pt modelId="{482AFC7F-CAA3-49D8-BDE8-808FF2A92CAA}" type="pres">
      <dgm:prSet presAssocID="{DAAA5CBE-36AE-4263-ACCB-70505C4A18D7}" presName="sibTrans" presStyleCnt="0"/>
      <dgm:spPr/>
    </dgm:pt>
    <dgm:pt modelId="{6763D143-AD49-43FE-B31E-B9FE4F192762}" type="pres">
      <dgm:prSet presAssocID="{74DFF332-E8E9-46B0-9B33-5C96598EA32E}" presName="compNode" presStyleCnt="0"/>
      <dgm:spPr/>
    </dgm:pt>
    <dgm:pt modelId="{DA791B5E-5F11-4874-9D55-8A403D46C3FD}" type="pres">
      <dgm:prSet presAssocID="{74DFF332-E8E9-46B0-9B33-5C96598EA32E}" presName="iconBgRect" presStyleLbl="bgShp" presStyleIdx="1" presStyleCnt="6"/>
      <dgm:spPr/>
    </dgm:pt>
    <dgm:pt modelId="{256E759F-9C11-4AD6-AD33-47E18FF38018}" type="pres">
      <dgm:prSet presAssocID="{74DFF332-E8E9-46B0-9B33-5C96598EA32E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3CF36DE6-E50C-4D2E-BDA2-093E1AB61B58}" type="pres">
      <dgm:prSet presAssocID="{74DFF332-E8E9-46B0-9B33-5C96598EA32E}" presName="spaceRect" presStyleCnt="0"/>
      <dgm:spPr/>
    </dgm:pt>
    <dgm:pt modelId="{48ABFBF8-4E7D-489B-B1BF-F27587329B6A}" type="pres">
      <dgm:prSet presAssocID="{74DFF332-E8E9-46B0-9B33-5C96598EA32E}" presName="textRect" presStyleLbl="revTx" presStyleIdx="1" presStyleCnt="6">
        <dgm:presLayoutVars>
          <dgm:chMax val="1"/>
          <dgm:chPref val="1"/>
        </dgm:presLayoutVars>
      </dgm:prSet>
      <dgm:spPr/>
    </dgm:pt>
    <dgm:pt modelId="{6FB7F38F-8D50-4E64-B15A-40A806DD6DB3}" type="pres">
      <dgm:prSet presAssocID="{EFA5FB92-0213-4D85-9ED7-473E60A5222A}" presName="sibTrans" presStyleCnt="0"/>
      <dgm:spPr/>
    </dgm:pt>
    <dgm:pt modelId="{61866386-2FEE-4C7D-BF44-2B8C977E70AF}" type="pres">
      <dgm:prSet presAssocID="{04568021-14D0-46CB-9D63-737CB22F1612}" presName="compNode" presStyleCnt="0"/>
      <dgm:spPr/>
    </dgm:pt>
    <dgm:pt modelId="{3391FC96-5B5D-454D-B4F2-22695A1A742C}" type="pres">
      <dgm:prSet presAssocID="{04568021-14D0-46CB-9D63-737CB22F1612}" presName="iconBgRect" presStyleLbl="bgShp" presStyleIdx="2" presStyleCnt="6"/>
      <dgm:spPr/>
    </dgm:pt>
    <dgm:pt modelId="{9D5CD7D0-6E73-4602-B0F4-B7557A9068B3}" type="pres">
      <dgm:prSet presAssocID="{04568021-14D0-46CB-9D63-737CB22F1612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vestone"/>
        </a:ext>
      </dgm:extLst>
    </dgm:pt>
    <dgm:pt modelId="{FBAD327A-02B2-44DB-AEF4-686EFECAECF4}" type="pres">
      <dgm:prSet presAssocID="{04568021-14D0-46CB-9D63-737CB22F1612}" presName="spaceRect" presStyleCnt="0"/>
      <dgm:spPr/>
    </dgm:pt>
    <dgm:pt modelId="{05A73C5B-66D3-41A3-ADC2-CA656F1B7262}" type="pres">
      <dgm:prSet presAssocID="{04568021-14D0-46CB-9D63-737CB22F1612}" presName="textRect" presStyleLbl="revTx" presStyleIdx="2" presStyleCnt="6">
        <dgm:presLayoutVars>
          <dgm:chMax val="1"/>
          <dgm:chPref val="1"/>
        </dgm:presLayoutVars>
      </dgm:prSet>
      <dgm:spPr/>
    </dgm:pt>
    <dgm:pt modelId="{E376C10C-A120-407C-9D8F-AA6973D8EA48}" type="pres">
      <dgm:prSet presAssocID="{E002E5CC-F5DA-430D-A033-BED2AC7C7D86}" presName="sibTrans" presStyleCnt="0"/>
      <dgm:spPr/>
    </dgm:pt>
    <dgm:pt modelId="{CD5C78AD-5777-4D66-A250-AB78AD05BB53}" type="pres">
      <dgm:prSet presAssocID="{3AFFDAA4-D44B-43C7-857C-CBFC8CD19DEF}" presName="compNode" presStyleCnt="0"/>
      <dgm:spPr/>
    </dgm:pt>
    <dgm:pt modelId="{6FDF808B-E69B-4245-918F-5413B9BD3B01}" type="pres">
      <dgm:prSet presAssocID="{3AFFDAA4-D44B-43C7-857C-CBFC8CD19DEF}" presName="iconBgRect" presStyleLbl="bgShp" presStyleIdx="3" presStyleCnt="6"/>
      <dgm:spPr/>
    </dgm:pt>
    <dgm:pt modelId="{9BBCC0BD-9053-4C11-8E62-8E9F9A238E02}" type="pres">
      <dgm:prSet presAssocID="{3AFFDAA4-D44B-43C7-857C-CBFC8CD19DEF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E5720D91-F7F9-422A-9934-AA4AD602DDD4}" type="pres">
      <dgm:prSet presAssocID="{3AFFDAA4-D44B-43C7-857C-CBFC8CD19DEF}" presName="spaceRect" presStyleCnt="0"/>
      <dgm:spPr/>
    </dgm:pt>
    <dgm:pt modelId="{9749A83E-6C51-4DC9-981E-ED5292EEB978}" type="pres">
      <dgm:prSet presAssocID="{3AFFDAA4-D44B-43C7-857C-CBFC8CD19DEF}" presName="textRect" presStyleLbl="revTx" presStyleIdx="3" presStyleCnt="6">
        <dgm:presLayoutVars>
          <dgm:chMax val="1"/>
          <dgm:chPref val="1"/>
        </dgm:presLayoutVars>
      </dgm:prSet>
      <dgm:spPr/>
    </dgm:pt>
    <dgm:pt modelId="{F726DC90-6CE8-4D26-9199-B857FCC77ABA}" type="pres">
      <dgm:prSet presAssocID="{94E7B0FC-92DA-4D6C-9C10-E5B31FC43410}" presName="sibTrans" presStyleCnt="0"/>
      <dgm:spPr/>
    </dgm:pt>
    <dgm:pt modelId="{45FF5F23-461D-46C1-90B4-BFBB9BBCAAD3}" type="pres">
      <dgm:prSet presAssocID="{87FC98DA-1445-4D99-B8E6-01A4B738258D}" presName="compNode" presStyleCnt="0"/>
      <dgm:spPr/>
    </dgm:pt>
    <dgm:pt modelId="{E9105488-F0BB-4EC3-8484-6EC6D37FCBE9}" type="pres">
      <dgm:prSet presAssocID="{87FC98DA-1445-4D99-B8E6-01A4B738258D}" presName="iconBgRect" presStyleLbl="bgShp" presStyleIdx="4" presStyleCnt="6"/>
      <dgm:spPr/>
    </dgm:pt>
    <dgm:pt modelId="{B1DC0496-2B2A-4B16-B66F-3CD8E4A9BF64}" type="pres">
      <dgm:prSet presAssocID="{87FC98DA-1445-4D99-B8E6-01A4B738258D}" presName="iconRect" presStyleLbl="node1" presStyleIdx="4" presStyleCnt="6"/>
      <dgm:spPr/>
    </dgm:pt>
    <dgm:pt modelId="{4BAC495D-D932-4232-A4CB-8E85BAD0C3F5}" type="pres">
      <dgm:prSet presAssocID="{87FC98DA-1445-4D99-B8E6-01A4B738258D}" presName="spaceRect" presStyleCnt="0"/>
      <dgm:spPr/>
    </dgm:pt>
    <dgm:pt modelId="{C122DA93-EC72-49FF-B153-C3CC024040FC}" type="pres">
      <dgm:prSet presAssocID="{87FC98DA-1445-4D99-B8E6-01A4B738258D}" presName="textRect" presStyleLbl="revTx" presStyleIdx="4" presStyleCnt="6">
        <dgm:presLayoutVars>
          <dgm:chMax val="1"/>
          <dgm:chPref val="1"/>
        </dgm:presLayoutVars>
      </dgm:prSet>
      <dgm:spPr/>
    </dgm:pt>
    <dgm:pt modelId="{20A2282B-1507-4767-9DEA-381CA454B391}" type="pres">
      <dgm:prSet presAssocID="{96E88B2D-29B0-4677-BFD6-5BF50C7FCEF0}" presName="sibTrans" presStyleCnt="0"/>
      <dgm:spPr/>
    </dgm:pt>
    <dgm:pt modelId="{EF33FD6A-C9AD-424E-9408-CEE13F62077C}" type="pres">
      <dgm:prSet presAssocID="{DEA60CC9-FD82-408D-B4DA-B6575043DD70}" presName="compNode" presStyleCnt="0"/>
      <dgm:spPr/>
    </dgm:pt>
    <dgm:pt modelId="{425C38FF-4EA9-486C-B6EB-C5F5DBF92893}" type="pres">
      <dgm:prSet presAssocID="{DEA60CC9-FD82-408D-B4DA-B6575043DD70}" presName="iconBgRect" presStyleLbl="bgShp" presStyleIdx="5" presStyleCnt="6"/>
      <dgm:spPr/>
    </dgm:pt>
    <dgm:pt modelId="{31F12F67-6F2A-4235-896E-E486500FC394}" type="pres">
      <dgm:prSet presAssocID="{DEA60CC9-FD82-408D-B4DA-B6575043DD70}" presName="iconRect" presStyleLbl="node1" presStyleIdx="5" presStyleCnt="6"/>
      <dgm:spPr/>
    </dgm:pt>
    <dgm:pt modelId="{4B57EFB1-7A78-4338-B975-C6DBCF75F5DE}" type="pres">
      <dgm:prSet presAssocID="{DEA60CC9-FD82-408D-B4DA-B6575043DD70}" presName="spaceRect" presStyleCnt="0"/>
      <dgm:spPr/>
    </dgm:pt>
    <dgm:pt modelId="{BFEE127B-1D6A-4655-9516-F0953DF72C73}" type="pres">
      <dgm:prSet presAssocID="{DEA60CC9-FD82-408D-B4DA-B6575043DD70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3084770F-F1C1-4BE8-96F3-01022BEB4048}" type="presOf" srcId="{87FC98DA-1445-4D99-B8E6-01A4B738258D}" destId="{C122DA93-EC72-49FF-B153-C3CC024040FC}" srcOrd="0" destOrd="0" presId="urn:microsoft.com/office/officeart/2018/5/layout/IconCircleLabelList"/>
    <dgm:cxn modelId="{40EDEB65-BA53-41E6-AD92-B5B1B7C9AA4D}" srcId="{74D5413F-73AD-4E20-8714-7AA0296CF24B}" destId="{74DFF332-E8E9-46B0-9B33-5C96598EA32E}" srcOrd="1" destOrd="0" parTransId="{F540D5D9-51E7-46E4-92BE-BD2DC52C8BC8}" sibTransId="{EFA5FB92-0213-4D85-9ED7-473E60A5222A}"/>
    <dgm:cxn modelId="{6211F549-FDA6-4875-BC32-744FA4D39F43}" type="presOf" srcId="{74D5413F-73AD-4E20-8714-7AA0296CF24B}" destId="{98DE1391-EEF1-4F21-8616-5DC684497E91}" srcOrd="0" destOrd="0" presId="urn:microsoft.com/office/officeart/2018/5/layout/IconCircleLabelList"/>
    <dgm:cxn modelId="{33FA4151-75A9-4980-941D-9DAD7EED92DC}" srcId="{74D5413F-73AD-4E20-8714-7AA0296CF24B}" destId="{87FC98DA-1445-4D99-B8E6-01A4B738258D}" srcOrd="4" destOrd="0" parTransId="{D70118F2-BBA8-4C5F-A8E7-9FB07909D8AF}" sibTransId="{96E88B2D-29B0-4677-BFD6-5BF50C7FCEF0}"/>
    <dgm:cxn modelId="{CB600054-0F4E-46DF-BCE3-794F1B629503}" srcId="{74D5413F-73AD-4E20-8714-7AA0296CF24B}" destId="{DEA60CC9-FD82-408D-B4DA-B6575043DD70}" srcOrd="5" destOrd="0" parTransId="{D1D3A1E9-B9C4-44FD-8C36-262622FFD73C}" sibTransId="{E3FE339D-FEAB-4587-8F22-7CB4B370EFD4}"/>
    <dgm:cxn modelId="{B173A576-EF07-4797-A48F-1C6A9C4A6F7F}" srcId="{74D5413F-73AD-4E20-8714-7AA0296CF24B}" destId="{E9D8D884-6A97-4BB0-9633-1E9C32278CD1}" srcOrd="0" destOrd="0" parTransId="{FC0D20E9-ABAD-4A99-AB4F-D108904492CB}" sibTransId="{DAAA5CBE-36AE-4263-ACCB-70505C4A18D7}"/>
    <dgm:cxn modelId="{3C5E0588-7619-41FC-AC71-3CF58E5EA5CD}" type="presOf" srcId="{DEA60CC9-FD82-408D-B4DA-B6575043DD70}" destId="{BFEE127B-1D6A-4655-9516-F0953DF72C73}" srcOrd="0" destOrd="0" presId="urn:microsoft.com/office/officeart/2018/5/layout/IconCircleLabelList"/>
    <dgm:cxn modelId="{AF41F6AE-1059-46E5-976B-B6D9E7CD15DB}" srcId="{74D5413F-73AD-4E20-8714-7AA0296CF24B}" destId="{3AFFDAA4-D44B-43C7-857C-CBFC8CD19DEF}" srcOrd="3" destOrd="0" parTransId="{1B768024-10EC-47DA-BD03-A0840D47D343}" sibTransId="{94E7B0FC-92DA-4D6C-9C10-E5B31FC43410}"/>
    <dgm:cxn modelId="{5F1757BB-8AD1-4F28-9D09-3E9935A1132D}" type="presOf" srcId="{74DFF332-E8E9-46B0-9B33-5C96598EA32E}" destId="{48ABFBF8-4E7D-489B-B1BF-F27587329B6A}" srcOrd="0" destOrd="0" presId="urn:microsoft.com/office/officeart/2018/5/layout/IconCircleLabelList"/>
    <dgm:cxn modelId="{0CED1CC3-7600-4EE7-AB65-B09992240094}" type="presOf" srcId="{3AFFDAA4-D44B-43C7-857C-CBFC8CD19DEF}" destId="{9749A83E-6C51-4DC9-981E-ED5292EEB978}" srcOrd="0" destOrd="0" presId="urn:microsoft.com/office/officeart/2018/5/layout/IconCircleLabelList"/>
    <dgm:cxn modelId="{D7C313CD-5AB8-43FE-9BB4-79E34B4E0E58}" type="presOf" srcId="{04568021-14D0-46CB-9D63-737CB22F1612}" destId="{05A73C5B-66D3-41A3-ADC2-CA656F1B7262}" srcOrd="0" destOrd="0" presId="urn:microsoft.com/office/officeart/2018/5/layout/IconCircleLabelList"/>
    <dgm:cxn modelId="{1FF86DF5-F087-4C06-A7F4-ABE4992A6D7F}" type="presOf" srcId="{E9D8D884-6A97-4BB0-9633-1E9C32278CD1}" destId="{7E3ED50D-6362-4302-9678-055B13883CED}" srcOrd="0" destOrd="0" presId="urn:microsoft.com/office/officeart/2018/5/layout/IconCircleLabelList"/>
    <dgm:cxn modelId="{EDB8E7F5-3B97-4F49-875E-53500DE0FE28}" srcId="{74D5413F-73AD-4E20-8714-7AA0296CF24B}" destId="{04568021-14D0-46CB-9D63-737CB22F1612}" srcOrd="2" destOrd="0" parTransId="{FB876273-BE1A-4D17-84AE-2285DBCA4BF1}" sibTransId="{E002E5CC-F5DA-430D-A033-BED2AC7C7D86}"/>
    <dgm:cxn modelId="{8A64A5A9-39D4-4CCB-B5D4-42BCD79F062D}" type="presParOf" srcId="{98DE1391-EEF1-4F21-8616-5DC684497E91}" destId="{C971641E-B36B-4B4E-87F4-B3AABF97EA6E}" srcOrd="0" destOrd="0" presId="urn:microsoft.com/office/officeart/2018/5/layout/IconCircleLabelList"/>
    <dgm:cxn modelId="{DEE2B9BD-FF14-4CA7-94C2-1C18B6D3390C}" type="presParOf" srcId="{C971641E-B36B-4B4E-87F4-B3AABF97EA6E}" destId="{1DDBBF4C-27BB-43F3-AB1A-003DA4E7975E}" srcOrd="0" destOrd="0" presId="urn:microsoft.com/office/officeart/2018/5/layout/IconCircleLabelList"/>
    <dgm:cxn modelId="{E5949412-8B1B-4753-AB43-E06630F9FDE1}" type="presParOf" srcId="{C971641E-B36B-4B4E-87F4-B3AABF97EA6E}" destId="{2155F432-9604-46E1-BB16-DD7AD01B11AA}" srcOrd="1" destOrd="0" presId="urn:microsoft.com/office/officeart/2018/5/layout/IconCircleLabelList"/>
    <dgm:cxn modelId="{6B290E23-3121-4186-A511-9CEC2F654A09}" type="presParOf" srcId="{C971641E-B36B-4B4E-87F4-B3AABF97EA6E}" destId="{27CE9554-E8A5-4B3A-835B-DA6A834AEE16}" srcOrd="2" destOrd="0" presId="urn:microsoft.com/office/officeart/2018/5/layout/IconCircleLabelList"/>
    <dgm:cxn modelId="{B0512C78-E634-4902-9E60-FC369E17FD7A}" type="presParOf" srcId="{C971641E-B36B-4B4E-87F4-B3AABF97EA6E}" destId="{7E3ED50D-6362-4302-9678-055B13883CED}" srcOrd="3" destOrd="0" presId="urn:microsoft.com/office/officeart/2018/5/layout/IconCircleLabelList"/>
    <dgm:cxn modelId="{796F1EAB-BF3F-4DCF-B323-5531F0317A83}" type="presParOf" srcId="{98DE1391-EEF1-4F21-8616-5DC684497E91}" destId="{482AFC7F-CAA3-49D8-BDE8-808FF2A92CAA}" srcOrd="1" destOrd="0" presId="urn:microsoft.com/office/officeart/2018/5/layout/IconCircleLabelList"/>
    <dgm:cxn modelId="{1363B081-010C-48C9-82CB-0F47E0E273D3}" type="presParOf" srcId="{98DE1391-EEF1-4F21-8616-5DC684497E91}" destId="{6763D143-AD49-43FE-B31E-B9FE4F192762}" srcOrd="2" destOrd="0" presId="urn:microsoft.com/office/officeart/2018/5/layout/IconCircleLabelList"/>
    <dgm:cxn modelId="{D469E173-1F07-4385-BD29-D74098290575}" type="presParOf" srcId="{6763D143-AD49-43FE-B31E-B9FE4F192762}" destId="{DA791B5E-5F11-4874-9D55-8A403D46C3FD}" srcOrd="0" destOrd="0" presId="urn:microsoft.com/office/officeart/2018/5/layout/IconCircleLabelList"/>
    <dgm:cxn modelId="{BEC9C6B3-8286-4D98-8BB8-907AEF1BE3F8}" type="presParOf" srcId="{6763D143-AD49-43FE-B31E-B9FE4F192762}" destId="{256E759F-9C11-4AD6-AD33-47E18FF38018}" srcOrd="1" destOrd="0" presId="urn:microsoft.com/office/officeart/2018/5/layout/IconCircleLabelList"/>
    <dgm:cxn modelId="{5713D9CF-2EB2-4B07-A316-E5DA0BA3563C}" type="presParOf" srcId="{6763D143-AD49-43FE-B31E-B9FE4F192762}" destId="{3CF36DE6-E50C-4D2E-BDA2-093E1AB61B58}" srcOrd="2" destOrd="0" presId="urn:microsoft.com/office/officeart/2018/5/layout/IconCircleLabelList"/>
    <dgm:cxn modelId="{39A83AF6-2B33-470A-A84D-5A587F553019}" type="presParOf" srcId="{6763D143-AD49-43FE-B31E-B9FE4F192762}" destId="{48ABFBF8-4E7D-489B-B1BF-F27587329B6A}" srcOrd="3" destOrd="0" presId="urn:microsoft.com/office/officeart/2018/5/layout/IconCircleLabelList"/>
    <dgm:cxn modelId="{49A4C700-AA3C-4FF7-A5FC-52F412AA393C}" type="presParOf" srcId="{98DE1391-EEF1-4F21-8616-5DC684497E91}" destId="{6FB7F38F-8D50-4E64-B15A-40A806DD6DB3}" srcOrd="3" destOrd="0" presId="urn:microsoft.com/office/officeart/2018/5/layout/IconCircleLabelList"/>
    <dgm:cxn modelId="{9E429F0F-23EA-468E-A0E5-E7AACCA57A78}" type="presParOf" srcId="{98DE1391-EEF1-4F21-8616-5DC684497E91}" destId="{61866386-2FEE-4C7D-BF44-2B8C977E70AF}" srcOrd="4" destOrd="0" presId="urn:microsoft.com/office/officeart/2018/5/layout/IconCircleLabelList"/>
    <dgm:cxn modelId="{7836EDE7-E676-489E-BDBD-E08A4AD92177}" type="presParOf" srcId="{61866386-2FEE-4C7D-BF44-2B8C977E70AF}" destId="{3391FC96-5B5D-454D-B4F2-22695A1A742C}" srcOrd="0" destOrd="0" presId="urn:microsoft.com/office/officeart/2018/5/layout/IconCircleLabelList"/>
    <dgm:cxn modelId="{295531DF-4DD7-436B-A848-67BF9153FDA1}" type="presParOf" srcId="{61866386-2FEE-4C7D-BF44-2B8C977E70AF}" destId="{9D5CD7D0-6E73-4602-B0F4-B7557A9068B3}" srcOrd="1" destOrd="0" presId="urn:microsoft.com/office/officeart/2018/5/layout/IconCircleLabelList"/>
    <dgm:cxn modelId="{81C043AF-5651-416E-BDE4-2800BC5CC897}" type="presParOf" srcId="{61866386-2FEE-4C7D-BF44-2B8C977E70AF}" destId="{FBAD327A-02B2-44DB-AEF4-686EFECAECF4}" srcOrd="2" destOrd="0" presId="urn:microsoft.com/office/officeart/2018/5/layout/IconCircleLabelList"/>
    <dgm:cxn modelId="{4D82AFF7-56CC-4E36-96E7-6EE4034E0961}" type="presParOf" srcId="{61866386-2FEE-4C7D-BF44-2B8C977E70AF}" destId="{05A73C5B-66D3-41A3-ADC2-CA656F1B7262}" srcOrd="3" destOrd="0" presId="urn:microsoft.com/office/officeart/2018/5/layout/IconCircleLabelList"/>
    <dgm:cxn modelId="{C52ABAB6-24DE-4CEB-8CA3-F95B311D80AB}" type="presParOf" srcId="{98DE1391-EEF1-4F21-8616-5DC684497E91}" destId="{E376C10C-A120-407C-9D8F-AA6973D8EA48}" srcOrd="5" destOrd="0" presId="urn:microsoft.com/office/officeart/2018/5/layout/IconCircleLabelList"/>
    <dgm:cxn modelId="{8DD665A2-4710-4E83-A489-B719247BCD37}" type="presParOf" srcId="{98DE1391-EEF1-4F21-8616-5DC684497E91}" destId="{CD5C78AD-5777-4D66-A250-AB78AD05BB53}" srcOrd="6" destOrd="0" presId="urn:microsoft.com/office/officeart/2018/5/layout/IconCircleLabelList"/>
    <dgm:cxn modelId="{8B7BCC2E-2EC2-4387-A291-094A3763EFFA}" type="presParOf" srcId="{CD5C78AD-5777-4D66-A250-AB78AD05BB53}" destId="{6FDF808B-E69B-4245-918F-5413B9BD3B01}" srcOrd="0" destOrd="0" presId="urn:microsoft.com/office/officeart/2018/5/layout/IconCircleLabelList"/>
    <dgm:cxn modelId="{DDA8F89E-F062-4F10-9F58-7B952BFE7713}" type="presParOf" srcId="{CD5C78AD-5777-4D66-A250-AB78AD05BB53}" destId="{9BBCC0BD-9053-4C11-8E62-8E9F9A238E02}" srcOrd="1" destOrd="0" presId="urn:microsoft.com/office/officeart/2018/5/layout/IconCircleLabelList"/>
    <dgm:cxn modelId="{775BC1C1-51B7-461E-B4B5-0F963AE25004}" type="presParOf" srcId="{CD5C78AD-5777-4D66-A250-AB78AD05BB53}" destId="{E5720D91-F7F9-422A-9934-AA4AD602DDD4}" srcOrd="2" destOrd="0" presId="urn:microsoft.com/office/officeart/2018/5/layout/IconCircleLabelList"/>
    <dgm:cxn modelId="{4427A5B2-E930-46AC-AEDF-946AA334CC1D}" type="presParOf" srcId="{CD5C78AD-5777-4D66-A250-AB78AD05BB53}" destId="{9749A83E-6C51-4DC9-981E-ED5292EEB978}" srcOrd="3" destOrd="0" presId="urn:microsoft.com/office/officeart/2018/5/layout/IconCircleLabelList"/>
    <dgm:cxn modelId="{BB4B7EAE-2A58-494E-9B13-AE8B83ABAD87}" type="presParOf" srcId="{98DE1391-EEF1-4F21-8616-5DC684497E91}" destId="{F726DC90-6CE8-4D26-9199-B857FCC77ABA}" srcOrd="7" destOrd="0" presId="urn:microsoft.com/office/officeart/2018/5/layout/IconCircleLabelList"/>
    <dgm:cxn modelId="{A823AC04-3B2F-402F-BD6A-6646A433BDB1}" type="presParOf" srcId="{98DE1391-EEF1-4F21-8616-5DC684497E91}" destId="{45FF5F23-461D-46C1-90B4-BFBB9BBCAAD3}" srcOrd="8" destOrd="0" presId="urn:microsoft.com/office/officeart/2018/5/layout/IconCircleLabelList"/>
    <dgm:cxn modelId="{2936DB4A-7C32-458A-9F2B-6CD80A9320D5}" type="presParOf" srcId="{45FF5F23-461D-46C1-90B4-BFBB9BBCAAD3}" destId="{E9105488-F0BB-4EC3-8484-6EC6D37FCBE9}" srcOrd="0" destOrd="0" presId="urn:microsoft.com/office/officeart/2018/5/layout/IconCircleLabelList"/>
    <dgm:cxn modelId="{3B586A77-0276-47BD-A987-A0AE8E3E07DB}" type="presParOf" srcId="{45FF5F23-461D-46C1-90B4-BFBB9BBCAAD3}" destId="{B1DC0496-2B2A-4B16-B66F-3CD8E4A9BF64}" srcOrd="1" destOrd="0" presId="urn:microsoft.com/office/officeart/2018/5/layout/IconCircleLabelList"/>
    <dgm:cxn modelId="{00265093-174C-465C-AFAC-D14A33CA4212}" type="presParOf" srcId="{45FF5F23-461D-46C1-90B4-BFBB9BBCAAD3}" destId="{4BAC495D-D932-4232-A4CB-8E85BAD0C3F5}" srcOrd="2" destOrd="0" presId="urn:microsoft.com/office/officeart/2018/5/layout/IconCircleLabelList"/>
    <dgm:cxn modelId="{56581B87-82AA-4BBD-8E39-EE104398C221}" type="presParOf" srcId="{45FF5F23-461D-46C1-90B4-BFBB9BBCAAD3}" destId="{C122DA93-EC72-49FF-B153-C3CC024040FC}" srcOrd="3" destOrd="0" presId="urn:microsoft.com/office/officeart/2018/5/layout/IconCircleLabelList"/>
    <dgm:cxn modelId="{1A229456-0588-4B67-9BD6-C83B4DEAFA08}" type="presParOf" srcId="{98DE1391-EEF1-4F21-8616-5DC684497E91}" destId="{20A2282B-1507-4767-9DEA-381CA454B391}" srcOrd="9" destOrd="0" presId="urn:microsoft.com/office/officeart/2018/5/layout/IconCircleLabelList"/>
    <dgm:cxn modelId="{C36B24F6-5317-440B-864F-34E38AEA6ECF}" type="presParOf" srcId="{98DE1391-EEF1-4F21-8616-5DC684497E91}" destId="{EF33FD6A-C9AD-424E-9408-CEE13F62077C}" srcOrd="10" destOrd="0" presId="urn:microsoft.com/office/officeart/2018/5/layout/IconCircleLabelList"/>
    <dgm:cxn modelId="{3162CF44-6EEC-48E8-BB24-B08326293FED}" type="presParOf" srcId="{EF33FD6A-C9AD-424E-9408-CEE13F62077C}" destId="{425C38FF-4EA9-486C-B6EB-C5F5DBF92893}" srcOrd="0" destOrd="0" presId="urn:microsoft.com/office/officeart/2018/5/layout/IconCircleLabelList"/>
    <dgm:cxn modelId="{45317167-387A-4547-863F-ACEF4C75CF71}" type="presParOf" srcId="{EF33FD6A-C9AD-424E-9408-CEE13F62077C}" destId="{31F12F67-6F2A-4235-896E-E486500FC394}" srcOrd="1" destOrd="0" presId="urn:microsoft.com/office/officeart/2018/5/layout/IconCircleLabelList"/>
    <dgm:cxn modelId="{B00085A1-8129-4D5F-B2D3-D1DF1321AA59}" type="presParOf" srcId="{EF33FD6A-C9AD-424E-9408-CEE13F62077C}" destId="{4B57EFB1-7A78-4338-B975-C6DBCF75F5DE}" srcOrd="2" destOrd="0" presId="urn:microsoft.com/office/officeart/2018/5/layout/IconCircleLabelList"/>
    <dgm:cxn modelId="{8E68E038-65E1-4D27-A00B-D09630050D8F}" type="presParOf" srcId="{EF33FD6A-C9AD-424E-9408-CEE13F62077C}" destId="{BFEE127B-1D6A-4655-9516-F0953DF72C7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3B86C4-93BE-4689-857E-FCA98917C539}">
      <dsp:nvSpPr>
        <dsp:cNvPr id="0" name=""/>
        <dsp:cNvSpPr/>
      </dsp:nvSpPr>
      <dsp:spPr>
        <a:xfrm>
          <a:off x="832516" y="1347"/>
          <a:ext cx="925365" cy="92536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A0119D-321C-4092-89A8-4C169F36BBB2}">
      <dsp:nvSpPr>
        <dsp:cNvPr id="0" name=""/>
        <dsp:cNvSpPr/>
      </dsp:nvSpPr>
      <dsp:spPr>
        <a:xfrm>
          <a:off x="1029725" y="198556"/>
          <a:ext cx="530947" cy="5309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A25611-FA48-40CE-83E4-D1E8F842D897}">
      <dsp:nvSpPr>
        <dsp:cNvPr id="0" name=""/>
        <dsp:cNvSpPr/>
      </dsp:nvSpPr>
      <dsp:spPr>
        <a:xfrm>
          <a:off x="536703" y="1214941"/>
          <a:ext cx="1516992" cy="606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700" kern="1200" dirty="0"/>
            <a:t>Etymology</a:t>
          </a:r>
          <a:endParaRPr lang="en-US" sz="1700" kern="1200" dirty="0"/>
        </a:p>
      </dsp:txBody>
      <dsp:txXfrm>
        <a:off x="536703" y="1214941"/>
        <a:ext cx="1516992" cy="606796"/>
      </dsp:txXfrm>
    </dsp:sp>
    <dsp:sp modelId="{5B307F08-45FD-45D9-9737-E34CAF906F32}">
      <dsp:nvSpPr>
        <dsp:cNvPr id="0" name=""/>
        <dsp:cNvSpPr/>
      </dsp:nvSpPr>
      <dsp:spPr>
        <a:xfrm>
          <a:off x="2614982" y="1347"/>
          <a:ext cx="925365" cy="92536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332C32-8FED-42FA-9F78-5CDF12E39DD4}">
      <dsp:nvSpPr>
        <dsp:cNvPr id="0" name=""/>
        <dsp:cNvSpPr/>
      </dsp:nvSpPr>
      <dsp:spPr>
        <a:xfrm>
          <a:off x="2812191" y="198556"/>
          <a:ext cx="530947" cy="5309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51CA9F-8489-4BAF-B30F-33144396ECC2}">
      <dsp:nvSpPr>
        <dsp:cNvPr id="0" name=""/>
        <dsp:cNvSpPr/>
      </dsp:nvSpPr>
      <dsp:spPr>
        <a:xfrm>
          <a:off x="2319169" y="1214941"/>
          <a:ext cx="1516992" cy="606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700" kern="1200" dirty="0"/>
            <a:t>Register</a:t>
          </a:r>
          <a:endParaRPr lang="en-US" sz="1700" kern="1200" dirty="0"/>
        </a:p>
      </dsp:txBody>
      <dsp:txXfrm>
        <a:off x="2319169" y="1214941"/>
        <a:ext cx="1516992" cy="606796"/>
      </dsp:txXfrm>
    </dsp:sp>
    <dsp:sp modelId="{6A42DF06-AC1C-444B-9D0C-A93DD162A142}">
      <dsp:nvSpPr>
        <dsp:cNvPr id="0" name=""/>
        <dsp:cNvSpPr/>
      </dsp:nvSpPr>
      <dsp:spPr>
        <a:xfrm>
          <a:off x="4397448" y="1347"/>
          <a:ext cx="925365" cy="92536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826ED9-03C4-478D-B570-9B160BF68C0F}">
      <dsp:nvSpPr>
        <dsp:cNvPr id="0" name=""/>
        <dsp:cNvSpPr/>
      </dsp:nvSpPr>
      <dsp:spPr>
        <a:xfrm>
          <a:off x="4594657" y="198556"/>
          <a:ext cx="530947" cy="53094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C6AE2F-6A0B-4FCA-A501-7CA46A92C4F9}">
      <dsp:nvSpPr>
        <dsp:cNvPr id="0" name=""/>
        <dsp:cNvSpPr/>
      </dsp:nvSpPr>
      <dsp:spPr>
        <a:xfrm>
          <a:off x="4101634" y="1214941"/>
          <a:ext cx="1516992" cy="606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700" kern="1200" dirty="0"/>
            <a:t>High and low frequency</a:t>
          </a:r>
          <a:endParaRPr lang="en-US" sz="1700" kern="1200" dirty="0"/>
        </a:p>
      </dsp:txBody>
      <dsp:txXfrm>
        <a:off x="4101634" y="1214941"/>
        <a:ext cx="1516992" cy="606796"/>
      </dsp:txXfrm>
    </dsp:sp>
    <dsp:sp modelId="{DABAC190-B246-46B6-9BB2-A207FBFBEAA3}">
      <dsp:nvSpPr>
        <dsp:cNvPr id="0" name=""/>
        <dsp:cNvSpPr/>
      </dsp:nvSpPr>
      <dsp:spPr>
        <a:xfrm>
          <a:off x="6179914" y="1347"/>
          <a:ext cx="925365" cy="92536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D76D30-94DC-4840-A971-CE10F9B0B58A}">
      <dsp:nvSpPr>
        <dsp:cNvPr id="0" name=""/>
        <dsp:cNvSpPr/>
      </dsp:nvSpPr>
      <dsp:spPr>
        <a:xfrm>
          <a:off x="6377123" y="198556"/>
          <a:ext cx="530947" cy="53094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0DD09D-6DE2-4CC4-8237-027970C1097C}">
      <dsp:nvSpPr>
        <dsp:cNvPr id="0" name=""/>
        <dsp:cNvSpPr/>
      </dsp:nvSpPr>
      <dsp:spPr>
        <a:xfrm>
          <a:off x="5884100" y="1214941"/>
          <a:ext cx="1516992" cy="606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700" kern="1200" dirty="0"/>
            <a:t>Collocation</a:t>
          </a:r>
          <a:endParaRPr lang="en-US" sz="1700" kern="1200" dirty="0"/>
        </a:p>
      </dsp:txBody>
      <dsp:txXfrm>
        <a:off x="5884100" y="1214941"/>
        <a:ext cx="1516992" cy="606796"/>
      </dsp:txXfrm>
    </dsp:sp>
    <dsp:sp modelId="{0ED776C5-4FEB-46AE-8FC8-DD6CFFEDCA4E}">
      <dsp:nvSpPr>
        <dsp:cNvPr id="0" name=""/>
        <dsp:cNvSpPr/>
      </dsp:nvSpPr>
      <dsp:spPr>
        <a:xfrm>
          <a:off x="7962380" y="1347"/>
          <a:ext cx="925365" cy="92536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01BFFA-9DCF-4087-A650-DB1C386E31AE}">
      <dsp:nvSpPr>
        <dsp:cNvPr id="0" name=""/>
        <dsp:cNvSpPr/>
      </dsp:nvSpPr>
      <dsp:spPr>
        <a:xfrm>
          <a:off x="8159589" y="198556"/>
          <a:ext cx="530947" cy="53094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4D38DC-2ADF-4457-A32D-0F752D4849D7}">
      <dsp:nvSpPr>
        <dsp:cNvPr id="0" name=""/>
        <dsp:cNvSpPr/>
      </dsp:nvSpPr>
      <dsp:spPr>
        <a:xfrm>
          <a:off x="7666566" y="1214941"/>
          <a:ext cx="1516992" cy="606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700" kern="1200" dirty="0"/>
            <a:t>Morphology</a:t>
          </a:r>
          <a:endParaRPr lang="en-US" sz="1700" kern="1200" dirty="0"/>
        </a:p>
      </dsp:txBody>
      <dsp:txXfrm>
        <a:off x="7666566" y="1214941"/>
        <a:ext cx="1516992" cy="606796"/>
      </dsp:txXfrm>
    </dsp:sp>
    <dsp:sp modelId="{D3DB19D0-A9DF-4ABD-9DDB-B4F8FCED9D96}">
      <dsp:nvSpPr>
        <dsp:cNvPr id="0" name=""/>
        <dsp:cNvSpPr/>
      </dsp:nvSpPr>
      <dsp:spPr>
        <a:xfrm>
          <a:off x="4397448" y="2200986"/>
          <a:ext cx="925365" cy="92536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865F06-37D0-4EC9-A793-DF30EDEAB782}">
      <dsp:nvSpPr>
        <dsp:cNvPr id="0" name=""/>
        <dsp:cNvSpPr/>
      </dsp:nvSpPr>
      <dsp:spPr>
        <a:xfrm>
          <a:off x="4594657" y="2398195"/>
          <a:ext cx="530947" cy="53094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A45ADD-8A7E-48F6-9C25-80A8C6F80CDB}">
      <dsp:nvSpPr>
        <dsp:cNvPr id="0" name=""/>
        <dsp:cNvSpPr/>
      </dsp:nvSpPr>
      <dsp:spPr>
        <a:xfrm>
          <a:off x="4101634" y="3414580"/>
          <a:ext cx="1516992" cy="606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700" kern="1200" dirty="0"/>
            <a:t>Word Classes</a:t>
          </a:r>
          <a:endParaRPr lang="en-US" sz="1700" kern="1200" dirty="0"/>
        </a:p>
      </dsp:txBody>
      <dsp:txXfrm>
        <a:off x="4101634" y="3414580"/>
        <a:ext cx="1516992" cy="6067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DBBF4C-27BB-43F3-AB1A-003DA4E7975E}">
      <dsp:nvSpPr>
        <dsp:cNvPr id="0" name=""/>
        <dsp:cNvSpPr/>
      </dsp:nvSpPr>
      <dsp:spPr>
        <a:xfrm>
          <a:off x="328690" y="229345"/>
          <a:ext cx="1027230" cy="102723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55F432-9604-46E1-BB16-DD7AD01B11AA}">
      <dsp:nvSpPr>
        <dsp:cNvPr id="0" name=""/>
        <dsp:cNvSpPr/>
      </dsp:nvSpPr>
      <dsp:spPr>
        <a:xfrm>
          <a:off x="547608" y="448263"/>
          <a:ext cx="589394" cy="58939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3ED50D-6362-4302-9678-055B13883CED}">
      <dsp:nvSpPr>
        <dsp:cNvPr id="0" name=""/>
        <dsp:cNvSpPr/>
      </dsp:nvSpPr>
      <dsp:spPr>
        <a:xfrm>
          <a:off x="313" y="1576533"/>
          <a:ext cx="1683984" cy="67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300" kern="1200" dirty="0"/>
            <a:t>Semantic fields</a:t>
          </a:r>
          <a:endParaRPr lang="en-US" sz="1300" kern="1200" dirty="0"/>
        </a:p>
      </dsp:txBody>
      <dsp:txXfrm>
        <a:off x="313" y="1576533"/>
        <a:ext cx="1683984" cy="673593"/>
      </dsp:txXfrm>
    </dsp:sp>
    <dsp:sp modelId="{DA791B5E-5F11-4874-9D55-8A403D46C3FD}">
      <dsp:nvSpPr>
        <dsp:cNvPr id="0" name=""/>
        <dsp:cNvSpPr/>
      </dsp:nvSpPr>
      <dsp:spPr>
        <a:xfrm>
          <a:off x="2307372" y="229345"/>
          <a:ext cx="1027230" cy="102723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6E759F-9C11-4AD6-AD33-47E18FF38018}">
      <dsp:nvSpPr>
        <dsp:cNvPr id="0" name=""/>
        <dsp:cNvSpPr/>
      </dsp:nvSpPr>
      <dsp:spPr>
        <a:xfrm>
          <a:off x="2526290" y="448263"/>
          <a:ext cx="589394" cy="58939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ABFBF8-4E7D-489B-B1BF-F27587329B6A}">
      <dsp:nvSpPr>
        <dsp:cNvPr id="0" name=""/>
        <dsp:cNvSpPr/>
      </dsp:nvSpPr>
      <dsp:spPr>
        <a:xfrm>
          <a:off x="1978995" y="1576533"/>
          <a:ext cx="1683984" cy="67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300" kern="1200" dirty="0"/>
            <a:t>Figurative language</a:t>
          </a:r>
          <a:endParaRPr lang="en-US" sz="1300" kern="1200" dirty="0"/>
        </a:p>
      </dsp:txBody>
      <dsp:txXfrm>
        <a:off x="1978995" y="1576533"/>
        <a:ext cx="1683984" cy="673593"/>
      </dsp:txXfrm>
    </dsp:sp>
    <dsp:sp modelId="{3391FC96-5B5D-454D-B4F2-22695A1A742C}">
      <dsp:nvSpPr>
        <dsp:cNvPr id="0" name=""/>
        <dsp:cNvSpPr/>
      </dsp:nvSpPr>
      <dsp:spPr>
        <a:xfrm>
          <a:off x="4286053" y="229345"/>
          <a:ext cx="1027230" cy="102723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5CD7D0-6E73-4602-B0F4-B7557A9068B3}">
      <dsp:nvSpPr>
        <dsp:cNvPr id="0" name=""/>
        <dsp:cNvSpPr/>
      </dsp:nvSpPr>
      <dsp:spPr>
        <a:xfrm>
          <a:off x="4504971" y="448263"/>
          <a:ext cx="589394" cy="58939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A73C5B-66D3-41A3-ADC2-CA656F1B7262}">
      <dsp:nvSpPr>
        <dsp:cNvPr id="0" name=""/>
        <dsp:cNvSpPr/>
      </dsp:nvSpPr>
      <dsp:spPr>
        <a:xfrm>
          <a:off x="3957676" y="1576533"/>
          <a:ext cx="1683984" cy="67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300" kern="1200" dirty="0"/>
            <a:t>Connotations</a:t>
          </a:r>
          <a:endParaRPr lang="en-US" sz="1300" kern="1200" dirty="0"/>
        </a:p>
      </dsp:txBody>
      <dsp:txXfrm>
        <a:off x="3957676" y="1576533"/>
        <a:ext cx="1683984" cy="673593"/>
      </dsp:txXfrm>
    </dsp:sp>
    <dsp:sp modelId="{6FDF808B-E69B-4245-918F-5413B9BD3B01}">
      <dsp:nvSpPr>
        <dsp:cNvPr id="0" name=""/>
        <dsp:cNvSpPr/>
      </dsp:nvSpPr>
      <dsp:spPr>
        <a:xfrm>
          <a:off x="328690" y="2671123"/>
          <a:ext cx="1027230" cy="102723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BCC0BD-9053-4C11-8E62-8E9F9A238E02}">
      <dsp:nvSpPr>
        <dsp:cNvPr id="0" name=""/>
        <dsp:cNvSpPr/>
      </dsp:nvSpPr>
      <dsp:spPr>
        <a:xfrm>
          <a:off x="547608" y="2890041"/>
          <a:ext cx="589394" cy="58939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49A83E-6C51-4DC9-981E-ED5292EEB978}">
      <dsp:nvSpPr>
        <dsp:cNvPr id="0" name=""/>
        <dsp:cNvSpPr/>
      </dsp:nvSpPr>
      <dsp:spPr>
        <a:xfrm>
          <a:off x="313" y="4018310"/>
          <a:ext cx="1683984" cy="67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300" kern="1200" dirty="0"/>
            <a:t>Polysemy</a:t>
          </a:r>
          <a:endParaRPr lang="en-US" sz="1300" kern="1200" dirty="0"/>
        </a:p>
      </dsp:txBody>
      <dsp:txXfrm>
        <a:off x="313" y="4018310"/>
        <a:ext cx="1683984" cy="673593"/>
      </dsp:txXfrm>
    </dsp:sp>
    <dsp:sp modelId="{E9105488-F0BB-4EC3-8484-6EC6D37FCBE9}">
      <dsp:nvSpPr>
        <dsp:cNvPr id="0" name=""/>
        <dsp:cNvSpPr/>
      </dsp:nvSpPr>
      <dsp:spPr>
        <a:xfrm>
          <a:off x="2307372" y="2671123"/>
          <a:ext cx="1027230" cy="102723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DC0496-2B2A-4B16-B66F-3CD8E4A9BF64}">
      <dsp:nvSpPr>
        <dsp:cNvPr id="0" name=""/>
        <dsp:cNvSpPr/>
      </dsp:nvSpPr>
      <dsp:spPr>
        <a:xfrm>
          <a:off x="2526290" y="2890041"/>
          <a:ext cx="589394" cy="589394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22DA93-EC72-49FF-B153-C3CC024040FC}">
      <dsp:nvSpPr>
        <dsp:cNvPr id="0" name=""/>
        <dsp:cNvSpPr/>
      </dsp:nvSpPr>
      <dsp:spPr>
        <a:xfrm>
          <a:off x="1978995" y="4018310"/>
          <a:ext cx="1683984" cy="67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300" kern="1200" dirty="0">
              <a:latin typeface="Tw Cen MT Condensed" panose="020B0606020104020203"/>
            </a:rPr>
            <a:t>Synonyms and antonyms</a:t>
          </a:r>
        </a:p>
      </dsp:txBody>
      <dsp:txXfrm>
        <a:off x="1978995" y="4018310"/>
        <a:ext cx="1683984" cy="673593"/>
      </dsp:txXfrm>
    </dsp:sp>
    <dsp:sp modelId="{425C38FF-4EA9-486C-B6EB-C5F5DBF92893}">
      <dsp:nvSpPr>
        <dsp:cNvPr id="0" name=""/>
        <dsp:cNvSpPr/>
      </dsp:nvSpPr>
      <dsp:spPr>
        <a:xfrm>
          <a:off x="4286053" y="2671123"/>
          <a:ext cx="1027230" cy="102723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F12F67-6F2A-4235-896E-E486500FC394}">
      <dsp:nvSpPr>
        <dsp:cNvPr id="0" name=""/>
        <dsp:cNvSpPr/>
      </dsp:nvSpPr>
      <dsp:spPr>
        <a:xfrm>
          <a:off x="4504971" y="2890041"/>
          <a:ext cx="589394" cy="589394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EE127B-1D6A-4655-9516-F0953DF72C73}">
      <dsp:nvSpPr>
        <dsp:cNvPr id="0" name=""/>
        <dsp:cNvSpPr/>
      </dsp:nvSpPr>
      <dsp:spPr>
        <a:xfrm>
          <a:off x="3957676" y="4018310"/>
          <a:ext cx="1683984" cy="67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300" kern="1200" dirty="0">
              <a:latin typeface="Tw Cen MT Condensed" panose="020B0606020104020203"/>
            </a:rPr>
            <a:t>Hypernyms and hyponyms</a:t>
          </a:r>
        </a:p>
      </dsp:txBody>
      <dsp:txXfrm>
        <a:off x="3957676" y="4018310"/>
        <a:ext cx="1683984" cy="6735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348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943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774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376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080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540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676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134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268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639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75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42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16">
            <a:extLst>
              <a:ext uri="{FF2B5EF4-FFF2-40B4-BE49-F238E27FC236}">
                <a16:creationId xmlns:a16="http://schemas.microsoft.com/office/drawing/2014/main" id="{C37D1D6D-17D8-4296-B000-665D1892D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3224" y="1105351"/>
            <a:ext cx="6353967" cy="3023981"/>
          </a:xfrm>
        </p:spPr>
        <p:txBody>
          <a:bodyPr anchor="b">
            <a:normAutofit/>
          </a:bodyPr>
          <a:lstStyle/>
          <a:p>
            <a:pPr algn="l"/>
            <a:r>
              <a:rPr lang="en-GB" sz="4800">
                <a:solidFill>
                  <a:srgbClr val="FFFFFF"/>
                </a:solidFill>
              </a:rPr>
              <a:t>Lexis and Semantics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3224" y="4297556"/>
            <a:ext cx="6353968" cy="1433391"/>
          </a:xfrm>
        </p:spPr>
        <p:txBody>
          <a:bodyPr anchor="t"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Revisited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C170DF7D-4686-4BD5-A9CD-C89649284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FE265-444F-4BA8-814E-196C3D593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Find cohesion in this text...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AFFEBC0-8135-4807-B219-668FE1BC9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 vert="horz" lIns="45720" tIns="45720" rIns="45720" bIns="45720" rtlCol="0" anchor="t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Lexical or g</a:t>
            </a:r>
          </a:p>
        </p:txBody>
      </p:sp>
      <p:pic>
        <p:nvPicPr>
          <p:cNvPr id="4" name="Picture 4" descr="A screenshot of text&#10;&#10;Description generated with very high confidence">
            <a:extLst>
              <a:ext uri="{FF2B5EF4-FFF2-40B4-BE49-F238E27FC236}">
                <a16:creationId xmlns:a16="http://schemas.microsoft.com/office/drawing/2014/main" id="{60AA3FD9-B1F2-4C4E-AB4C-36A90EEF0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293" y="640080"/>
            <a:ext cx="5201335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94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A37EC-AC70-4342-B89F-88D83C0AE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lexis?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9E8BE-9792-4FD8-9879-CBC1BD9A7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630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32F3A-F366-44D4-9A56-B24A1896D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GB" dirty="0">
                <a:ea typeface="+mj-lt"/>
                <a:cs typeface="+mj-lt"/>
              </a:rPr>
              <a:t>What is lexis? Lexis = Form of Words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60D3518-62D6-4713-BFBA-8106CE5815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8641689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4346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09F29-94EE-4531-BE5A-FFCA4CFAF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Semantics?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F8177-D1F1-4554-AF08-6EA483B15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739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94EDF9-2061-45C6-A36D-C367AB56B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  <a:ea typeface="+mj-lt"/>
                <a:cs typeface="+mj-lt"/>
              </a:rPr>
              <a:t>What is Semantics? Semantics = meaning of words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384908A-EFD3-4569-9451-FD8627379E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4371128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7661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6062E-38B0-49BF-94C9-98A6C6350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8018272" cy="1499616"/>
          </a:xfrm>
        </p:spPr>
        <p:txBody>
          <a:bodyPr>
            <a:normAutofit/>
          </a:bodyPr>
          <a:lstStyle/>
          <a:p>
            <a:r>
              <a:rPr lang="en-GB" dirty="0"/>
              <a:t>Lexical cohesion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9E0E7-B0AD-4125-B232-B8CF45B33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8018271" cy="4023360"/>
          </a:xfrm>
        </p:spPr>
        <p:txBody>
          <a:bodyPr vert="horz" lIns="45720" tIns="45720" rIns="45720" bIns="45720" rtlCol="0">
            <a:normAutofit/>
          </a:bodyPr>
          <a:lstStyle/>
          <a:p>
            <a:r>
              <a:rPr lang="en-GB" dirty="0">
                <a:ea typeface="+mn-lt"/>
                <a:cs typeface="+mn-lt"/>
              </a:rPr>
              <a:t>Lexical cohesion links words through meaning and association rather than grammatical structure</a:t>
            </a:r>
            <a:endParaRPr lang="en-GB" dirty="0"/>
          </a:p>
          <a:p>
            <a:r>
              <a:rPr lang="en-GB" b="1" dirty="0">
                <a:ea typeface="+mn-lt"/>
                <a:cs typeface="+mn-lt"/>
              </a:rPr>
              <a:t>Repetition</a:t>
            </a:r>
            <a:endParaRPr lang="en-GB" dirty="0"/>
          </a:p>
          <a:p>
            <a:r>
              <a:rPr lang="en-GB" dirty="0">
                <a:ea typeface="+mn-lt"/>
                <a:cs typeface="+mn-lt"/>
              </a:rPr>
              <a:t>Using the same word more than once can link separate sentences e.g. </a:t>
            </a:r>
            <a:r>
              <a:rPr lang="en-GB" i="1" dirty="0">
                <a:ea typeface="+mn-lt"/>
                <a:cs typeface="+mn-lt"/>
              </a:rPr>
              <a:t>All we could see was </a:t>
            </a:r>
            <a:r>
              <a:rPr lang="en-GB" b="1" i="1" dirty="0">
                <a:ea typeface="+mn-lt"/>
                <a:cs typeface="+mn-lt"/>
              </a:rPr>
              <a:t>rain. </a:t>
            </a:r>
            <a:r>
              <a:rPr lang="en-GB" i="1" dirty="0">
                <a:ea typeface="+mn-lt"/>
                <a:cs typeface="+mn-lt"/>
              </a:rPr>
              <a:t>Anything would be better than </a:t>
            </a:r>
            <a:r>
              <a:rPr lang="en-GB" b="1" i="1" dirty="0">
                <a:ea typeface="+mn-lt"/>
                <a:cs typeface="+mn-lt"/>
              </a:rPr>
              <a:t>rain.</a:t>
            </a:r>
            <a:endParaRPr lang="en-GB" dirty="0"/>
          </a:p>
          <a:p>
            <a:r>
              <a:rPr lang="en-GB" dirty="0">
                <a:ea typeface="+mn-lt"/>
                <a:cs typeface="+mn-lt"/>
              </a:rPr>
              <a:t>Ideas can be linked by using synonyms rather than exactly the same word.</a:t>
            </a:r>
            <a:endParaRPr lang="en-GB" dirty="0"/>
          </a:p>
          <a:p>
            <a:r>
              <a:rPr lang="en-GB" dirty="0">
                <a:ea typeface="+mn-lt"/>
                <a:cs typeface="+mn-lt"/>
              </a:rPr>
              <a:t>For example – </a:t>
            </a:r>
            <a:r>
              <a:rPr lang="en-GB" i="1" dirty="0">
                <a:ea typeface="+mn-lt"/>
                <a:cs typeface="+mn-lt"/>
              </a:rPr>
              <a:t>He </a:t>
            </a:r>
            <a:r>
              <a:rPr lang="en-GB" b="1" i="1" dirty="0">
                <a:ea typeface="+mn-lt"/>
                <a:cs typeface="+mn-lt"/>
              </a:rPr>
              <a:t>wandered </a:t>
            </a:r>
            <a:r>
              <a:rPr lang="en-GB" i="1" dirty="0">
                <a:ea typeface="+mn-lt"/>
                <a:cs typeface="+mn-lt"/>
              </a:rPr>
              <a:t>slowly towards the building then </a:t>
            </a:r>
            <a:r>
              <a:rPr lang="en-GB" b="1" i="1" dirty="0">
                <a:ea typeface="+mn-lt"/>
                <a:cs typeface="+mn-lt"/>
              </a:rPr>
              <a:t>ambled </a:t>
            </a:r>
            <a:r>
              <a:rPr lang="en-GB" i="1" dirty="0">
                <a:ea typeface="+mn-lt"/>
                <a:cs typeface="+mn-lt"/>
              </a:rPr>
              <a:t>down the corridor before</a:t>
            </a:r>
            <a:r>
              <a:rPr lang="en-GB" b="1" i="1" dirty="0">
                <a:ea typeface="+mn-lt"/>
                <a:cs typeface="+mn-lt"/>
              </a:rPr>
              <a:t> loitering </a:t>
            </a:r>
            <a:r>
              <a:rPr lang="en-GB" i="1" dirty="0">
                <a:ea typeface="+mn-lt"/>
                <a:cs typeface="+mn-lt"/>
              </a:rPr>
              <a:t>outside the door.</a:t>
            </a:r>
            <a:endParaRPr lang="en-GB" dirty="0"/>
          </a:p>
          <a:p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8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7B380-B8B2-4C2B-8D89-A64BF20CE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8018272" cy="1499616"/>
          </a:xfrm>
        </p:spPr>
        <p:txBody>
          <a:bodyPr>
            <a:normAutofit/>
          </a:bodyPr>
          <a:lstStyle/>
          <a:p>
            <a:r>
              <a:rPr lang="en-GB" dirty="0"/>
              <a:t>Lexical Cohesion Cont...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B3789-FDD4-4492-8970-DD38B139A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8018271" cy="4023360"/>
          </a:xfrm>
        </p:spPr>
        <p:txBody>
          <a:bodyPr vert="horz" lIns="45720" tIns="45720" rIns="45720" bIns="45720" rtlCol="0">
            <a:normAutofit/>
          </a:bodyPr>
          <a:lstStyle/>
          <a:p>
            <a:r>
              <a:rPr lang="en-GB" sz="1900">
                <a:ea typeface="+mn-lt"/>
                <a:cs typeface="+mn-lt"/>
              </a:rPr>
              <a:t>Words that commonly appear together in lexical units are called collocations</a:t>
            </a:r>
            <a:endParaRPr lang="en-GB" sz="1900"/>
          </a:p>
          <a:p>
            <a:r>
              <a:rPr lang="en-GB" sz="1900">
                <a:ea typeface="+mn-lt"/>
                <a:cs typeface="+mn-lt"/>
              </a:rPr>
              <a:t>All native speakers of English understand its collocations easily but non-native speakers might find them a bit bizarre. They are related by association rather than through any grammatically based rule.</a:t>
            </a:r>
            <a:endParaRPr lang="en-GB" sz="1900"/>
          </a:p>
          <a:p>
            <a:r>
              <a:rPr lang="en-GB" sz="1900">
                <a:ea typeface="+mn-lt"/>
                <a:cs typeface="+mn-lt"/>
              </a:rPr>
              <a:t>Some words produce predictable collocations e.g. </a:t>
            </a:r>
            <a:r>
              <a:rPr lang="en-GB" sz="1900" i="1">
                <a:ea typeface="+mn-lt"/>
                <a:cs typeface="+mn-lt"/>
              </a:rPr>
              <a:t>neat and tidy </a:t>
            </a:r>
            <a:r>
              <a:rPr lang="en-GB" sz="1900">
                <a:ea typeface="+mn-lt"/>
                <a:cs typeface="+mn-lt"/>
              </a:rPr>
              <a:t>is never rearranged to </a:t>
            </a:r>
            <a:r>
              <a:rPr lang="en-GB" sz="1900" i="1">
                <a:ea typeface="+mn-lt"/>
                <a:cs typeface="+mn-lt"/>
              </a:rPr>
              <a:t>tidy and neat</a:t>
            </a:r>
            <a:endParaRPr lang="en-GB" sz="1900"/>
          </a:p>
          <a:p>
            <a:r>
              <a:rPr lang="en-GB" sz="1900">
                <a:ea typeface="+mn-lt"/>
                <a:cs typeface="+mn-lt"/>
              </a:rPr>
              <a:t>Collocations become well known phrases that are seen as normal and acceptable</a:t>
            </a:r>
            <a:endParaRPr lang="en-GB" sz="1900"/>
          </a:p>
          <a:p>
            <a:r>
              <a:rPr lang="en-GB" sz="1900">
                <a:ea typeface="+mn-lt"/>
                <a:cs typeface="+mn-lt"/>
              </a:rPr>
              <a:t>They aren’t usually linked together by meaning only by familiar association</a:t>
            </a:r>
            <a:endParaRPr lang="en-GB" sz="1900"/>
          </a:p>
          <a:p>
            <a:r>
              <a:rPr lang="en-GB" sz="1900">
                <a:ea typeface="+mn-lt"/>
                <a:cs typeface="+mn-lt"/>
              </a:rPr>
              <a:t>Collocations are cohesive because they’re recognisable patterns to the reader. If a word is paired with one that is doesn’t collocate with then the cohesion and fluency is lost</a:t>
            </a:r>
            <a:endParaRPr lang="en-GB" sz="1900"/>
          </a:p>
          <a:p>
            <a:endParaRPr lang="en-GB" sz="19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44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B1FA-C2B4-4D7C-A69A-70062EAC9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8018272" cy="1499616"/>
          </a:xfrm>
        </p:spPr>
        <p:txBody>
          <a:bodyPr>
            <a:normAutofit/>
          </a:bodyPr>
          <a:lstStyle/>
          <a:p>
            <a:r>
              <a:rPr lang="en-GB" dirty="0"/>
              <a:t>Grammatical cohesion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EC518-6F16-407A-B0E0-F111033D6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8018271" cy="4023360"/>
          </a:xfrm>
        </p:spPr>
        <p:txBody>
          <a:bodyPr vert="horz" lIns="45720" tIns="45720" rIns="45720" bIns="45720" rtlCol="0">
            <a:normAutofit/>
          </a:bodyPr>
          <a:lstStyle/>
          <a:p>
            <a:r>
              <a:rPr lang="en-GB" sz="2000" b="1" dirty="0">
                <a:ea typeface="+mn-lt"/>
                <a:cs typeface="+mn-lt"/>
              </a:rPr>
              <a:t>Reference</a:t>
            </a:r>
            <a:r>
              <a:rPr lang="en-GB" sz="2000" dirty="0">
                <a:ea typeface="+mn-lt"/>
                <a:cs typeface="+mn-lt"/>
              </a:rPr>
              <a:t> </a:t>
            </a:r>
            <a:endParaRPr lang="en-GB" sz="2000" dirty="0"/>
          </a:p>
          <a:p>
            <a:r>
              <a:rPr lang="en-GB" sz="2000" dirty="0">
                <a:ea typeface="+mn-lt"/>
                <a:cs typeface="+mn-lt"/>
              </a:rPr>
              <a:t>This involves third person pronouns (he, she, it they) and demonstrative pronouns (this, that)</a:t>
            </a:r>
            <a:endParaRPr lang="en-GB" sz="2000" dirty="0"/>
          </a:p>
          <a:p>
            <a:r>
              <a:rPr lang="en-GB" sz="2000" dirty="0">
                <a:ea typeface="+mn-lt"/>
                <a:cs typeface="+mn-lt"/>
              </a:rPr>
              <a:t>An anaphoric reference refers back to something that has already been mentioned e.g. </a:t>
            </a:r>
            <a:r>
              <a:rPr lang="en-GB" sz="2000" i="1" dirty="0">
                <a:ea typeface="+mn-lt"/>
                <a:cs typeface="+mn-lt"/>
              </a:rPr>
              <a:t>My grandmother went to university. She wanted to be a teacher</a:t>
            </a:r>
            <a:r>
              <a:rPr lang="en-GB" sz="2000" dirty="0">
                <a:ea typeface="+mn-lt"/>
                <a:cs typeface="+mn-lt"/>
              </a:rPr>
              <a:t>. The word ‘she’ is cohesive as it links back to the ‘grandmother’.</a:t>
            </a:r>
            <a:endParaRPr lang="en-GB" sz="2000" dirty="0"/>
          </a:p>
          <a:p>
            <a:r>
              <a:rPr lang="en-GB" sz="2000" dirty="0">
                <a:ea typeface="+mn-lt"/>
                <a:cs typeface="+mn-lt"/>
              </a:rPr>
              <a:t>Cataphoric references is when a forward reference is made to something that will be mentioned in the future (following sentences)</a:t>
            </a:r>
            <a:endParaRPr lang="en-GB" sz="2000" dirty="0"/>
          </a:p>
          <a:p>
            <a:r>
              <a:rPr lang="en-GB" sz="2000" dirty="0">
                <a:ea typeface="+mn-lt"/>
                <a:cs typeface="+mn-lt"/>
              </a:rPr>
              <a:t>An exophoric reference is one made to something outside of the text. It refers to something in the immediate, present context of the utterance e.g. </a:t>
            </a:r>
            <a:r>
              <a:rPr lang="en-GB" sz="2000" i="1" dirty="0">
                <a:ea typeface="+mn-lt"/>
                <a:cs typeface="+mn-lt"/>
              </a:rPr>
              <a:t>that</a:t>
            </a:r>
            <a:r>
              <a:rPr lang="en-GB" sz="2000" dirty="0">
                <a:ea typeface="+mn-lt"/>
                <a:cs typeface="+mn-lt"/>
              </a:rPr>
              <a:t> tree over </a:t>
            </a:r>
            <a:r>
              <a:rPr lang="en-GB" sz="2000" i="1" dirty="0">
                <a:ea typeface="+mn-lt"/>
                <a:cs typeface="+mn-lt"/>
              </a:rPr>
              <a:t>there</a:t>
            </a:r>
            <a:endParaRPr lang="en-GB" sz="2000" dirty="0"/>
          </a:p>
          <a:p>
            <a:endParaRPr lang="en-GB" sz="20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90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D627F-FC32-4C05-B44F-5599295D3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8018272" cy="1499616"/>
          </a:xfrm>
        </p:spPr>
        <p:txBody>
          <a:bodyPr>
            <a:normAutofit/>
          </a:bodyPr>
          <a:lstStyle/>
          <a:p>
            <a:r>
              <a:rPr lang="en-GB" dirty="0"/>
              <a:t>Grammatical cohesion cont...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EC8FA-CA21-4AD6-9C68-E3CB7EEC6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969699"/>
            <a:ext cx="8133289" cy="4339661"/>
          </a:xfrm>
        </p:spPr>
        <p:txBody>
          <a:bodyPr vert="horz" lIns="45720" tIns="45720" rIns="45720" bIns="45720" rtlCol="0" anchor="t">
            <a:normAutofit fontScale="77500" lnSpcReduction="20000"/>
          </a:bodyPr>
          <a:lstStyle/>
          <a:p>
            <a:r>
              <a:rPr lang="en-GB" b="1" dirty="0">
                <a:ea typeface="+mn-lt"/>
                <a:cs typeface="+mn-lt"/>
              </a:rPr>
              <a:t>Identification </a:t>
            </a:r>
            <a:endParaRPr lang="en-GB"/>
          </a:p>
          <a:p>
            <a:r>
              <a:rPr lang="en-GB" dirty="0">
                <a:ea typeface="+mn-lt"/>
                <a:cs typeface="+mn-lt"/>
              </a:rPr>
              <a:t>This is when determiners such as the, this and that are used to show that a noun has already been mentioned e.g. </a:t>
            </a:r>
            <a:r>
              <a:rPr lang="en-GB" b="1" i="1" dirty="0">
                <a:ea typeface="+mn-lt"/>
                <a:cs typeface="+mn-lt"/>
              </a:rPr>
              <a:t>A</a:t>
            </a:r>
            <a:r>
              <a:rPr lang="en-GB" i="1" dirty="0">
                <a:ea typeface="+mn-lt"/>
                <a:cs typeface="+mn-lt"/>
              </a:rPr>
              <a:t> large lorry blocked the road. </a:t>
            </a:r>
            <a:r>
              <a:rPr lang="en-GB" b="1" i="1" dirty="0">
                <a:ea typeface="+mn-lt"/>
                <a:cs typeface="+mn-lt"/>
              </a:rPr>
              <a:t>The</a:t>
            </a:r>
            <a:r>
              <a:rPr lang="en-GB" i="1" dirty="0">
                <a:ea typeface="+mn-lt"/>
                <a:cs typeface="+mn-lt"/>
              </a:rPr>
              <a:t> lorry had broken down.</a:t>
            </a:r>
            <a:endParaRPr lang="en-GB" dirty="0"/>
          </a:p>
          <a:p>
            <a:r>
              <a:rPr lang="en-GB" b="1" dirty="0">
                <a:ea typeface="+mn-lt"/>
                <a:cs typeface="+mn-lt"/>
              </a:rPr>
              <a:t>Ellipsis</a:t>
            </a:r>
            <a:endParaRPr lang="en-GB" dirty="0"/>
          </a:p>
          <a:p>
            <a:r>
              <a:rPr lang="en-GB" dirty="0">
                <a:ea typeface="+mn-lt"/>
                <a:cs typeface="+mn-lt"/>
              </a:rPr>
              <a:t>When words are left out of a sentence </a:t>
            </a:r>
            <a:endParaRPr lang="en-GB"/>
          </a:p>
          <a:p>
            <a:r>
              <a:rPr lang="en-GB" dirty="0">
                <a:ea typeface="+mn-lt"/>
                <a:cs typeface="+mn-lt"/>
              </a:rPr>
              <a:t>Its still cohesive if the earlier part of the text enables the reader to supply the missing information </a:t>
            </a:r>
            <a:endParaRPr lang="en-GB"/>
          </a:p>
          <a:p>
            <a:r>
              <a:rPr lang="en-GB" b="1" dirty="0">
                <a:ea typeface="+mn-lt"/>
                <a:cs typeface="+mn-lt"/>
              </a:rPr>
              <a:t>Conjunctions</a:t>
            </a:r>
            <a:endParaRPr lang="en-GB" dirty="0"/>
          </a:p>
          <a:p>
            <a:r>
              <a:rPr lang="en-GB" dirty="0">
                <a:ea typeface="+mn-lt"/>
                <a:cs typeface="+mn-lt"/>
              </a:rPr>
              <a:t>Conjunctions are linking words such as </a:t>
            </a:r>
            <a:r>
              <a:rPr lang="en-GB" i="1" dirty="0">
                <a:ea typeface="+mn-lt"/>
                <a:cs typeface="+mn-lt"/>
              </a:rPr>
              <a:t>and, but, also </a:t>
            </a:r>
            <a:r>
              <a:rPr lang="en-GB" dirty="0">
                <a:ea typeface="+mn-lt"/>
                <a:cs typeface="+mn-lt"/>
              </a:rPr>
              <a:t>and </a:t>
            </a:r>
            <a:r>
              <a:rPr lang="en-GB" i="1" dirty="0">
                <a:ea typeface="+mn-lt"/>
                <a:cs typeface="+mn-lt"/>
              </a:rPr>
              <a:t>because</a:t>
            </a:r>
            <a:r>
              <a:rPr lang="en-GB" dirty="0">
                <a:ea typeface="+mn-lt"/>
                <a:cs typeface="+mn-lt"/>
              </a:rPr>
              <a:t>. They can be used to link together parts of the text to show a relationship between the two</a:t>
            </a:r>
            <a:endParaRPr lang="en-GB" dirty="0"/>
          </a:p>
          <a:p>
            <a:r>
              <a:rPr lang="en-GB" b="1" dirty="0">
                <a:ea typeface="+mn-lt"/>
                <a:cs typeface="+mn-lt"/>
              </a:rPr>
              <a:t>Adverbs</a:t>
            </a:r>
            <a:endParaRPr lang="en-GB" dirty="0"/>
          </a:p>
          <a:p>
            <a:r>
              <a:rPr lang="en-GB" dirty="0">
                <a:ea typeface="+mn-lt"/>
                <a:cs typeface="+mn-lt"/>
              </a:rPr>
              <a:t>These connect clauses by referencing space and time e.g. we’re leaving for London </a:t>
            </a:r>
            <a:r>
              <a:rPr lang="en-GB" b="1" dirty="0">
                <a:ea typeface="+mn-lt"/>
                <a:cs typeface="+mn-lt"/>
              </a:rPr>
              <a:t>tomorrow, before</a:t>
            </a:r>
            <a:r>
              <a:rPr lang="en-GB" dirty="0">
                <a:ea typeface="+mn-lt"/>
                <a:cs typeface="+mn-lt"/>
              </a:rPr>
              <a:t> the traffic gets bad</a:t>
            </a:r>
            <a:endParaRPr lang="en-GB" dirty="0"/>
          </a:p>
          <a:p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624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54FEFFF27DD4D8029A23C3811DAEC" ma:contentTypeVersion="2" ma:contentTypeDescription="Create a new document." ma:contentTypeScope="" ma:versionID="cca2a1b9050c9517223e0d05960cc77a">
  <xsd:schema xmlns:xsd="http://www.w3.org/2001/XMLSchema" xmlns:xs="http://www.w3.org/2001/XMLSchema" xmlns:p="http://schemas.microsoft.com/office/2006/metadata/properties" xmlns:ns2="506ac514-9468-4ce6-abae-8e7a4c758df2" targetNamespace="http://schemas.microsoft.com/office/2006/metadata/properties" ma:root="true" ma:fieldsID="b2cc00df0699d317fb15511ae0dfd42f" ns2:_="">
    <xsd:import namespace="506ac514-9468-4ce6-abae-8e7a4c758d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6ac514-9468-4ce6-abae-8e7a4c758d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6232D99-2E12-4B99-B730-BC82A45773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65A449-3675-4ED8-B47D-6676D3C6E8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6ac514-9468-4ce6-abae-8e7a4c758d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F49926-FC9B-4BB2-8E6F-EFD068A2AFB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Integral</vt:lpstr>
      <vt:lpstr>Lexis and Semantics</vt:lpstr>
      <vt:lpstr>What is lexis?</vt:lpstr>
      <vt:lpstr>What is lexis? Lexis = Form of Words</vt:lpstr>
      <vt:lpstr>What is Semantics?</vt:lpstr>
      <vt:lpstr>What is Semantics? Semantics = meaning of words</vt:lpstr>
      <vt:lpstr>Lexical cohesion</vt:lpstr>
      <vt:lpstr>Lexical Cohesion Cont...</vt:lpstr>
      <vt:lpstr>Grammatical cohesion</vt:lpstr>
      <vt:lpstr>Grammatical cohesion cont...</vt:lpstr>
      <vt:lpstr>Find cohesion in this text...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98</cp:revision>
  <dcterms:created xsi:type="dcterms:W3CDTF">2020-04-01T08:52:33Z</dcterms:created>
  <dcterms:modified xsi:type="dcterms:W3CDTF">2020-04-01T09:12:59Z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0x01010087354FEFFF27DD4D8029A23C3811DAEC</vt:lpwstr>
  </property>
</Properties>
</file>